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1.xml" ContentType="application/vnd.openxmlformats-officedocument.theme+xml"/>
  <Override PartName="/ppt/theme/theme15.xml" ContentType="application/vnd.openxmlformats-officedocument.theme+xml"/>
  <Override PartName="/ppt/theme/theme19.xml" ContentType="application/vnd.openxmlformats-officedocument.theme+xml"/>
  <Override PartName="/ppt/theme/theme9.xml" ContentType="application/vnd.openxmlformats-officedocument.theme+xml"/>
  <Override PartName="/ppt/theme/theme27.xml" ContentType="application/vnd.openxmlformats-officedocument.theme+xml"/>
  <Override PartName="/ppt/theme/theme25.xml" ContentType="application/vnd.openxmlformats-officedocument.theme+xml"/>
  <Override PartName="/ppt/theme/theme12.xml" ContentType="application/vnd.openxmlformats-officedocument.theme+xml"/>
  <Override PartName="/ppt/theme/theme17.xml" ContentType="application/vnd.openxmlformats-officedocument.theme+xml"/>
  <Override PartName="/ppt/theme/theme1.xml" ContentType="application/vnd.openxmlformats-officedocument.theme+xml"/>
  <Override PartName="/ppt/theme/theme30.xml" ContentType="application/vnd.openxmlformats-officedocument.theme+xml"/>
  <Override PartName="/ppt/theme/theme14.xml" ContentType="application/vnd.openxmlformats-officedocument.theme+xml"/>
  <Override PartName="/ppt/theme/theme2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6.xml" ContentType="application/vnd.openxmlformats-officedocument.theme+xml"/>
  <Override PartName="/ppt/theme/theme31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theme/theme3.xml" ContentType="application/vnd.openxmlformats-officedocument.theme+xml"/>
  <Override PartName="/ppt/theme/theme28.xml" ContentType="application/vnd.openxmlformats-officedocument.theme+xml"/>
  <Override PartName="/ppt/theme/theme18.xml" ContentType="application/vnd.openxmlformats-officedocument.theme+xml"/>
  <Override PartName="/ppt/theme/theme21.xml" ContentType="application/vnd.openxmlformats-officedocument.theme+xml"/>
  <Override PartName="/ppt/theme/theme20.xml" ContentType="application/vnd.openxmlformats-officedocument.theme+xml"/>
  <Override PartName="/ppt/theme/theme26.xml" ContentType="application/vnd.openxmlformats-officedocument.theme+xml"/>
  <Override PartName="/ppt/theme/theme32.xml" ContentType="application/vnd.openxmlformats-officedocument.theme+xml"/>
  <Override PartName="/ppt/theme/theme2.xml" ContentType="application/vnd.openxmlformats-officedocument.theme+xml"/>
  <Override PartName="/ppt/theme/theme33.xml" ContentType="application/vnd.openxmlformats-officedocument.theme+xml"/>
  <Override PartName="/ppt/theme/theme7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9.xml" ContentType="application/vnd.openxmlformats-officedocument.theme+xml"/>
  <Override PartName="/ppt/slideMasters/slideMaster26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8" r:id="rId4"/>
    <p:sldMasterId id="2147483669" r:id="rId5"/>
    <p:sldMasterId id="2147483670" r:id="rId6"/>
    <p:sldMasterId id="2147483671" r:id="rId7"/>
    <p:sldMasterId id="2147483672" r:id="rId8"/>
    <p:sldMasterId id="2147483673" r:id="rId9"/>
    <p:sldMasterId id="2147483674" r:id="rId10"/>
    <p:sldMasterId id="2147483675" r:id="rId11"/>
    <p:sldMasterId id="2147483676" r:id="rId12"/>
    <p:sldMasterId id="2147483677" r:id="rId13"/>
    <p:sldMasterId id="2147483678" r:id="rId14"/>
    <p:sldMasterId id="2147483679" r:id="rId15"/>
    <p:sldMasterId id="2147483680" r:id="rId16"/>
    <p:sldMasterId id="2147483681" r:id="rId17"/>
    <p:sldMasterId id="2147483682" r:id="rId18"/>
    <p:sldMasterId id="2147483683" r:id="rId19"/>
    <p:sldMasterId id="2147483684" r:id="rId20"/>
    <p:sldMasterId id="2147483685" r:id="rId21"/>
    <p:sldMasterId id="2147483686" r:id="rId22"/>
    <p:sldMasterId id="2147483687" r:id="rId23"/>
    <p:sldMasterId id="2147483688" r:id="rId24"/>
    <p:sldMasterId id="2147483689" r:id="rId25"/>
    <p:sldMasterId id="2147483690" r:id="rId26"/>
    <p:sldMasterId id="2147483691" r:id="rId27"/>
    <p:sldMasterId id="2147483692" r:id="rId28"/>
    <p:sldMasterId id="2147483693" r:id="rId29"/>
    <p:sldMasterId id="2147483694" r:id="rId30"/>
    <p:sldMasterId id="2147483695" r:id="rId31"/>
    <p:sldMasterId id="2147483696" r:id="rId32"/>
    <p:sldMasterId id="2147483697" r:id="rId33"/>
    <p:sldMasterId id="2147483698" r:id="rId34"/>
  </p:sldMasterIdLst>
  <p:notesMasterIdLst>
    <p:notesMasterId r:id="rId35"/>
  </p:notesMasterIdLst>
  <p:sldIdLst>
    <p:sldId id="256" r:id="rId36"/>
    <p:sldId id="257" r:id="rId37"/>
    <p:sldId id="258" r:id="rId38"/>
    <p:sldId id="259" r:id="rId39"/>
    <p:sldId id="260" r:id="rId40"/>
    <p:sldId id="261" r:id="rId41"/>
    <p:sldId id="262" r:id="rId42"/>
    <p:sldId id="263" r:id="rId43"/>
    <p:sldId id="264" r:id="rId44"/>
    <p:sldId id="265" r:id="rId45"/>
    <p:sldId id="266" r:id="rId46"/>
    <p:sldId id="267" r:id="rId47"/>
    <p:sldId id="268" r:id="rId48"/>
    <p:sldId id="269" r:id="rId49"/>
    <p:sldId id="270" r:id="rId50"/>
    <p:sldId id="271" r:id="rId51"/>
    <p:sldId id="272" r:id="rId52"/>
    <p:sldId id="273" r:id="rId53"/>
    <p:sldId id="274" r:id="rId54"/>
    <p:sldId id="275" r:id="rId55"/>
    <p:sldId id="276" r:id="rId56"/>
    <p:sldId id="277" r:id="rId57"/>
    <p:sldId id="278" r:id="rId58"/>
    <p:sldId id="279" r:id="rId59"/>
  </p:sldIdLst>
  <p:sldSz cy="7559675" cx="10080625"/>
  <p:notesSz cy="9945675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2BB5FBE3-A6CF-46BB-ABE3-035B1D295E71}">
  <a:tblStyle styleName="Table_0" styleId="{2BB5FBE3-A6CF-46BB-ABE3-035B1D295E71}"/>
  <a:tblStyle styleName="Table_1" styleId="{CBB30B76-4152-47F2-8FCD-406DFCEB3908}"/>
  <a:tblStyle styleName="Table_2" styleId="{64797048-5F55-4D35-8CAA-3B106A9D7A27}"/>
  <a:tblStyle styleName="Table_3" styleId="{1626BB5D-B549-4F6A-B554-37B4720B09C8}"/>
</a:tblStyleLst>
</file>

<file path=ppt/_rels/presentation.xml.rels><?xml version="1.0" encoding="UTF-8" standalone="yes"?><Relationships xmlns="http://schemas.openxmlformats.org/package/2006/relationships"><Relationship Target="slides/slide23.xml" Type="http://schemas.openxmlformats.org/officeDocument/2006/relationships/slide" Id="rId58"/><Relationship Target="slides/slide24.xml" Type="http://schemas.openxmlformats.org/officeDocument/2006/relationships/slide" Id="rId59"/><Relationship Target="slides/slide4.xml" Type="http://schemas.openxmlformats.org/officeDocument/2006/relationships/slide" Id="rId39"/><Relationship Target="slides/slide3.xml" Type="http://schemas.openxmlformats.org/officeDocument/2006/relationships/slide" Id="rId38"/><Relationship Target="slides/slide2.xml" Type="http://schemas.openxmlformats.org/officeDocument/2006/relationships/slide" Id="rId37"/><Relationship Target="slideMasters/slideMaster16.xml" Type="http://schemas.openxmlformats.org/officeDocument/2006/relationships/slideMaster" Id="rId19"/><Relationship Target="slides/slide1.xml" Type="http://schemas.openxmlformats.org/officeDocument/2006/relationships/slide" Id="rId36"/><Relationship Target="slideMasters/slideMaster15.xml" Type="http://schemas.openxmlformats.org/officeDocument/2006/relationships/slideMaster" Id="rId18"/><Relationship Target="slideMasters/slideMaster14.xml" Type="http://schemas.openxmlformats.org/officeDocument/2006/relationships/slideMaster" Id="rId17"/><Relationship Target="slideMasters/slideMaster13.xml" Type="http://schemas.openxmlformats.org/officeDocument/2006/relationships/slideMaster" Id="rId16"/><Relationship Target="slideMasters/slideMaster12.xml" Type="http://schemas.openxmlformats.org/officeDocument/2006/relationships/slideMaster" Id="rId15"/><Relationship Target="slideMasters/slideMaster11.xml" Type="http://schemas.openxmlformats.org/officeDocument/2006/relationships/slideMaster" Id="rId14"/><Relationship Target="slideMasters/slideMaster27.xml" Type="http://schemas.openxmlformats.org/officeDocument/2006/relationships/slideMaster" Id="rId30"/><Relationship Target="slideMasters/slideMaster9.xml" Type="http://schemas.openxmlformats.org/officeDocument/2006/relationships/slideMaster" Id="rId12"/><Relationship Target="slideMasters/slideMaster28.xml" Type="http://schemas.openxmlformats.org/officeDocument/2006/relationships/slideMaster" Id="rId31"/><Relationship Target="slideMasters/slideMaster10.xml" Type="http://schemas.openxmlformats.org/officeDocument/2006/relationships/slideMaster" Id="rId13"/><Relationship Target="slideMasters/slideMaster7.xml" Type="http://schemas.openxmlformats.org/officeDocument/2006/relationships/slideMaster" Id="rId10"/><Relationship Target="slideMasters/slideMaster8.xml" Type="http://schemas.openxmlformats.org/officeDocument/2006/relationships/slideMaster" Id="rId11"/><Relationship Target="slideMasters/slideMaster31.xml" Type="http://schemas.openxmlformats.org/officeDocument/2006/relationships/slideMaster" Id="rId34"/><Relationship Target="notesMasters/notesMaster1.xml" Type="http://schemas.openxmlformats.org/officeDocument/2006/relationships/notesMaster" Id="rId35"/><Relationship Target="slideMasters/slideMaster29.xml" Type="http://schemas.openxmlformats.org/officeDocument/2006/relationships/slideMaster" Id="rId32"/><Relationship Target="slideMasters/slideMaster30.xml" Type="http://schemas.openxmlformats.org/officeDocument/2006/relationships/slideMaster" Id="rId33"/><Relationship Target="slides/slide22.xml" Type="http://schemas.openxmlformats.org/officeDocument/2006/relationships/slide" Id="rId57"/><Relationship Target="slides/slide21.xml" Type="http://schemas.openxmlformats.org/officeDocument/2006/relationships/slide" Id="rId56"/><Relationship Target="slides/slide20.xml" Type="http://schemas.openxmlformats.org/officeDocument/2006/relationships/slide" Id="rId55"/><Relationship Target="slides/slide19.xml" Type="http://schemas.openxmlformats.org/officeDocument/2006/relationships/slide" Id="rId54"/><Relationship Target="slides/slide18.xml" Type="http://schemas.openxmlformats.org/officeDocument/2006/relationships/slide" Id="rId53"/><Relationship Target="slides/slide17.xml" Type="http://schemas.openxmlformats.org/officeDocument/2006/relationships/slide" Id="rId52"/><Relationship Target="slides/slide16.xml" Type="http://schemas.openxmlformats.org/officeDocument/2006/relationships/slide" Id="rId51"/><Relationship Target="slides/slide15.xml" Type="http://schemas.openxmlformats.org/officeDocument/2006/relationships/slide" Id="rId50"/><Relationship Target="slides/slide13.xml" Type="http://schemas.openxmlformats.org/officeDocument/2006/relationships/slide" Id="rId48"/><Relationship Target="slides/slide12.xml" Type="http://schemas.openxmlformats.org/officeDocument/2006/relationships/slide" Id="rId47"/><Relationship Target="slideMasters/slideMaster26.xml" Type="http://schemas.openxmlformats.org/officeDocument/2006/relationships/slideMaster" Id="rId29"/><Relationship Target="slides/slide14.xml" Type="http://schemas.openxmlformats.org/officeDocument/2006/relationships/slide" Id="rId49"/><Relationship Target="slideMasters/slideMaster23.xml" Type="http://schemas.openxmlformats.org/officeDocument/2006/relationships/slideMaster" Id="rId26"/><Relationship Target="slideMasters/slideMaster22.xml" Type="http://schemas.openxmlformats.org/officeDocument/2006/relationships/slideMaster" Id="rId25"/><Relationship Target="slideMasters/slideMaster25.xml" Type="http://schemas.openxmlformats.org/officeDocument/2006/relationships/slideMaster" Id="rId28"/><Relationship Target="slideMasters/slideMaster24.xml" Type="http://schemas.openxmlformats.org/officeDocument/2006/relationships/slideMaster" Id="rId27"/><Relationship Target="presProps.xml" Type="http://schemas.openxmlformats.org/officeDocument/2006/relationships/presProps" Id="rId2"/><Relationship Target="slideMasters/slideMaster18.xml" Type="http://schemas.openxmlformats.org/officeDocument/2006/relationships/slideMaster" Id="rId21"/><Relationship Target="slides/slide5.xml" Type="http://schemas.openxmlformats.org/officeDocument/2006/relationships/slide" Id="rId40"/><Relationship Target="theme/theme19.xml" Type="http://schemas.openxmlformats.org/officeDocument/2006/relationships/theme" Id="rId1"/><Relationship Target="slideMasters/slideMaster19.xml" Type="http://schemas.openxmlformats.org/officeDocument/2006/relationships/slideMaster" Id="rId22"/><Relationship Target="slides/slide6.xml" Type="http://schemas.openxmlformats.org/officeDocument/2006/relationships/slide" Id="rId41"/><Relationship Target="slideMasters/slideMaster1.xml" Type="http://schemas.openxmlformats.org/officeDocument/2006/relationships/slideMaster" Id="rId4"/><Relationship Target="slideMasters/slideMaster20.xml" Type="http://schemas.openxmlformats.org/officeDocument/2006/relationships/slideMaster" Id="rId23"/><Relationship Target="slides/slide7.xml" Type="http://schemas.openxmlformats.org/officeDocument/2006/relationships/slide" Id="rId42"/><Relationship Target="tableStyles.xml" Type="http://schemas.openxmlformats.org/officeDocument/2006/relationships/tableStyles" Id="rId3"/><Relationship Target="slideMasters/slideMaster21.xml" Type="http://schemas.openxmlformats.org/officeDocument/2006/relationships/slideMaster" Id="rId24"/><Relationship Target="slides/slide8.xml" Type="http://schemas.openxmlformats.org/officeDocument/2006/relationships/slide" Id="rId43"/><Relationship Target="slides/slide9.xml" Type="http://schemas.openxmlformats.org/officeDocument/2006/relationships/slide" Id="rId44"/><Relationship Target="slides/slide10.xml" Type="http://schemas.openxmlformats.org/officeDocument/2006/relationships/slide" Id="rId45"/><Relationship Target="slides/slide11.xml" Type="http://schemas.openxmlformats.org/officeDocument/2006/relationships/slide" Id="rId46"/><Relationship Target="slideMasters/slideMaster17.xml" Type="http://schemas.openxmlformats.org/officeDocument/2006/relationships/slideMaster" Id="rId20"/><Relationship Target="slideMasters/slideMaster6.xml" Type="http://schemas.openxmlformats.org/officeDocument/2006/relationships/slideMaster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Masters/slideMaster5.xml" Type="http://schemas.openxmlformats.org/officeDocument/2006/relationships/slideMaster" Id="rId8"/><Relationship Target="slideMasters/slideMaster4.xml" Type="http://schemas.openxmlformats.org/officeDocument/2006/relationships/slideMaster" Id="rId7"/></Relationships>
</file>

<file path=ppt/notesMasters/_rels/notesMaster1.xml.rels><?xml version="1.0" encoding="UTF-8" standalone="yes"?><Relationships xmlns="http://schemas.openxmlformats.org/package/2006/relationships"><Relationship Target="../theme/theme26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/>
        </p:nvSpPr>
        <p:spPr>
          <a:xfrm>
            <a:off y="0" x="0"/>
            <a:ext cy="9945686" cx="6858000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bIns="45425" rIns="90875" lIns="90875" tIns="45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" name="Shape 3"/>
          <p:cNvSpPr/>
          <p:nvPr/>
        </p:nvSpPr>
        <p:spPr>
          <a:xfrm>
            <a:off y="0" x="0"/>
            <a:ext cy="9945686" cx="6858000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bIns="45425" rIns="90875" lIns="90875" tIns="45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" name="Shape 4"/>
          <p:cNvSpPr/>
          <p:nvPr/>
        </p:nvSpPr>
        <p:spPr>
          <a:xfrm>
            <a:off y="0" x="0"/>
            <a:ext cy="9945686" cx="6858000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bIns="45425" rIns="90875" lIns="90875" tIns="45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" name="Shape 5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3" name="Shape 2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8" name="Shape 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5" name="Shape 3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2" name="Shape 3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3" name="Shape 323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8" name="Shape 3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6" name="Shape 3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4" name="Shape 3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1" name="Shape 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8" name="Shape 3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y="4730750" x="1062037"/>
            <a:ext cy="3813174" cx="4735511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y="955675" x="1136650"/>
            <a:ext cy="3435350" cx="45815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2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3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24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25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26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27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slideMasters/slideMaster28.xml" Type="http://schemas.openxmlformats.org/officeDocument/2006/relationships/slideMaster" Id="rId1"/></Relationships>
</file>

<file path=ppt/slideLayouts/_rels/slideLayout18.xml.rels><?xml version="1.0" encoding="UTF-8" standalone="yes"?><Relationships xmlns="http://schemas.openxmlformats.org/package/2006/relationships"><Relationship Target="../slideMasters/slideMaster29.xml" Type="http://schemas.openxmlformats.org/officeDocument/2006/relationships/slideMaster" Id="rId1"/></Relationships>
</file>

<file path=ppt/slideLayouts/_rels/slideLayout19.xml.rels><?xml version="1.0" encoding="UTF-8" standalone="yes"?><Relationships xmlns="http://schemas.openxmlformats.org/package/2006/relationships"><Relationship Target="../slideMasters/slideMaster30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3.xml" Type="http://schemas.openxmlformats.org/officeDocument/2006/relationships/slideMaster" Id="rId1"/></Relationships>
</file>

<file path=ppt/slideLayouts/_rels/slideLayout20.xml.rels><?xml version="1.0" encoding="UTF-8" standalone="yes"?><Relationships xmlns="http://schemas.openxmlformats.org/package/2006/relationships"><Relationship Target="../slideMasters/slideMaster3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4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5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6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7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8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9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0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y="2347913" x="755650"/>
            <a:ext cy="1620836" cx="85693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y="4283075" x="1512887"/>
            <a:ext cy="1931988" cx="70564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457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914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1371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1828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2286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2743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3200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3657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VERTICAL_TEXT"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 rot="5400000">
            <a:off y="178594" x="2664618"/>
            <a:ext cy="8602661" cx="47561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_TITLE_AND_VERTICAL_TEXT"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 rot="5400000">
            <a:off y="2632075" x="5118100"/>
            <a:ext cy="2149474" cx="63023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 rot="5400000">
            <a:off y="556418" x="740568"/>
            <a:ext cy="6300787" cx="63023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>
            <p:ph type="ctrTitle"/>
          </p:nvPr>
        </p:nvSpPr>
        <p:spPr>
          <a:xfrm>
            <a:off y="2347913" x="755650"/>
            <a:ext cy="1620836" cx="85693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" type="subTitle"/>
          </p:nvPr>
        </p:nvSpPr>
        <p:spPr>
          <a:xfrm>
            <a:off y="4283075" x="1512887"/>
            <a:ext cy="1931988" cx="70564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457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914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1371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1828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2286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2743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3200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3657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ECT"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_HEADER"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y="4857750" x="796925"/>
            <a:ext cy="1501775" cx="85677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 b="1" cap="small" sz="4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3203575" x="796925"/>
            <a:ext cy="1654174" cx="85677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Arial"/>
              <a:buNone/>
              <a:defRPr sz="2000"/>
            </a:lvl1pPr>
            <a:lvl2pPr rtl="0" indent="0" marL="457200">
              <a:spcBef>
                <a:spcPts val="0"/>
              </a:spcBef>
              <a:buFont typeface="Arial"/>
              <a:buNone/>
              <a:defRPr sz="1800"/>
            </a:lvl2pPr>
            <a:lvl3pPr rtl="0" indent="0" marL="914400">
              <a:spcBef>
                <a:spcPts val="0"/>
              </a:spcBef>
              <a:buFont typeface="Arial"/>
              <a:buNone/>
              <a:defRPr sz="1600"/>
            </a:lvl3pPr>
            <a:lvl4pPr rtl="0" indent="0" marL="1371600">
              <a:spcBef>
                <a:spcPts val="0"/>
              </a:spcBef>
              <a:buFont typeface="Arial"/>
              <a:buNone/>
              <a:defRPr sz="1400"/>
            </a:lvl4pPr>
            <a:lvl5pPr rtl="0" indent="0" marL="1828800">
              <a:spcBef>
                <a:spcPts val="0"/>
              </a:spcBef>
              <a:buFont typeface="Arial"/>
              <a:buNone/>
              <a:defRPr sz="1400"/>
            </a:lvl5pPr>
            <a:lvl6pPr rtl="0" indent="0" marL="2286000">
              <a:spcBef>
                <a:spcPts val="0"/>
              </a:spcBef>
              <a:buFont typeface="Arial"/>
              <a:buNone/>
              <a:defRPr sz="1400"/>
            </a:lvl6pPr>
            <a:lvl7pPr rtl="0" indent="0" marL="2743200">
              <a:spcBef>
                <a:spcPts val="0"/>
              </a:spcBef>
              <a:buFont typeface="Arial"/>
              <a:buNone/>
              <a:defRPr sz="1400"/>
            </a:lvl7pPr>
            <a:lvl8pPr rtl="0" indent="0" marL="3200400">
              <a:spcBef>
                <a:spcPts val="0"/>
              </a:spcBef>
              <a:buFont typeface="Arial"/>
              <a:buNone/>
              <a:defRPr sz="1400"/>
            </a:lvl8pPr>
            <a:lvl9pPr rtl="0" indent="0" marL="3657600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_OBJECTS"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2101850" x="741362"/>
            <a:ext cy="4756149" cx="422433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80" name="Shape 180"/>
          <p:cNvSpPr txBox="1"/>
          <p:nvPr>
            <p:ph idx="2" type="body"/>
          </p:nvPr>
        </p:nvSpPr>
        <p:spPr>
          <a:xfrm>
            <a:off y="2101850" x="5118100"/>
            <a:ext cy="4756149" cx="42259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TWO_OBJECTS_WITH_TEXT"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y="303212" x="504825"/>
            <a:ext cy="1258887" cx="907256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1692275" x="504825"/>
            <a:ext cy="704850" cx="44529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Arial"/>
              <a:buNone/>
              <a:defRPr b="1" sz="2400"/>
            </a:lvl1pPr>
            <a:lvl2pPr rtl="0" indent="0" marL="457200">
              <a:spcBef>
                <a:spcPts val="0"/>
              </a:spcBef>
              <a:buFont typeface="Arial"/>
              <a:buNone/>
              <a:defRPr b="1" sz="2000"/>
            </a:lvl2pPr>
            <a:lvl3pPr rtl="0" indent="0" marL="914400">
              <a:spcBef>
                <a:spcPts val="0"/>
              </a:spcBef>
              <a:buFont typeface="Arial"/>
              <a:buNone/>
              <a:defRPr b="1" sz="1800"/>
            </a:lvl3pPr>
            <a:lvl4pPr rtl="0" indent="0" marL="1371600">
              <a:spcBef>
                <a:spcPts val="0"/>
              </a:spcBef>
              <a:buFont typeface="Arial"/>
              <a:buNone/>
              <a:defRPr b="1" sz="1600"/>
            </a:lvl4pPr>
            <a:lvl5pPr rtl="0" indent="0" marL="1828800">
              <a:spcBef>
                <a:spcPts val="0"/>
              </a:spcBef>
              <a:buFont typeface="Arial"/>
              <a:buNone/>
              <a:defRPr b="1" sz="1600"/>
            </a:lvl5pPr>
            <a:lvl6pPr rtl="0" indent="0" marL="2286000">
              <a:spcBef>
                <a:spcPts val="0"/>
              </a:spcBef>
              <a:buFont typeface="Arial"/>
              <a:buNone/>
              <a:defRPr b="1" sz="1600"/>
            </a:lvl6pPr>
            <a:lvl7pPr rtl="0" indent="0" marL="2743200">
              <a:spcBef>
                <a:spcPts val="0"/>
              </a:spcBef>
              <a:buFont typeface="Arial"/>
              <a:buNone/>
              <a:defRPr b="1" sz="1600"/>
            </a:lvl7pPr>
            <a:lvl8pPr rtl="0" indent="0" marL="3200400">
              <a:spcBef>
                <a:spcPts val="0"/>
              </a:spcBef>
              <a:buFont typeface="Arial"/>
              <a:buNone/>
              <a:defRPr b="1" sz="1600"/>
            </a:lvl8pPr>
            <a:lvl9pPr rtl="0" indent="0" marL="365760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187" name="Shape 187"/>
          <p:cNvSpPr txBox="1"/>
          <p:nvPr>
            <p:ph idx="2" type="body"/>
          </p:nvPr>
        </p:nvSpPr>
        <p:spPr>
          <a:xfrm>
            <a:off y="2397125" x="504825"/>
            <a:ext cy="4356099" cx="44529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88" name="Shape 188"/>
          <p:cNvSpPr txBox="1"/>
          <p:nvPr>
            <p:ph idx="3" type="body"/>
          </p:nvPr>
        </p:nvSpPr>
        <p:spPr>
          <a:xfrm>
            <a:off y="1692275" x="5121275"/>
            <a:ext cy="704850" cx="44561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Arial"/>
              <a:buNone/>
              <a:defRPr b="1" sz="2400"/>
            </a:lvl1pPr>
            <a:lvl2pPr rtl="0" indent="0" marL="457200">
              <a:spcBef>
                <a:spcPts val="0"/>
              </a:spcBef>
              <a:buFont typeface="Arial"/>
              <a:buNone/>
              <a:defRPr b="1" sz="2000"/>
            </a:lvl2pPr>
            <a:lvl3pPr rtl="0" indent="0" marL="914400">
              <a:spcBef>
                <a:spcPts val="0"/>
              </a:spcBef>
              <a:buFont typeface="Arial"/>
              <a:buNone/>
              <a:defRPr b="1" sz="1800"/>
            </a:lvl3pPr>
            <a:lvl4pPr rtl="0" indent="0" marL="1371600">
              <a:spcBef>
                <a:spcPts val="0"/>
              </a:spcBef>
              <a:buFont typeface="Arial"/>
              <a:buNone/>
              <a:defRPr b="1" sz="1600"/>
            </a:lvl4pPr>
            <a:lvl5pPr rtl="0" indent="0" marL="1828800">
              <a:spcBef>
                <a:spcPts val="0"/>
              </a:spcBef>
              <a:buFont typeface="Arial"/>
              <a:buNone/>
              <a:defRPr b="1" sz="1600"/>
            </a:lvl5pPr>
            <a:lvl6pPr rtl="0" indent="0" marL="2286000">
              <a:spcBef>
                <a:spcPts val="0"/>
              </a:spcBef>
              <a:buFont typeface="Arial"/>
              <a:buNone/>
              <a:defRPr b="1" sz="1600"/>
            </a:lvl6pPr>
            <a:lvl7pPr rtl="0" indent="0" marL="2743200">
              <a:spcBef>
                <a:spcPts val="0"/>
              </a:spcBef>
              <a:buFont typeface="Arial"/>
              <a:buNone/>
              <a:defRPr b="1" sz="1600"/>
            </a:lvl7pPr>
            <a:lvl8pPr rtl="0" indent="0" marL="3200400">
              <a:spcBef>
                <a:spcPts val="0"/>
              </a:spcBef>
              <a:buFont typeface="Arial"/>
              <a:buNone/>
              <a:defRPr b="1" sz="1600"/>
            </a:lvl8pPr>
            <a:lvl9pPr rtl="0" indent="0" marL="365760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189" name="Shape 189"/>
          <p:cNvSpPr txBox="1"/>
          <p:nvPr>
            <p:ph idx="4" type="body"/>
          </p:nvPr>
        </p:nvSpPr>
        <p:spPr>
          <a:xfrm>
            <a:off y="2397125" x="5121275"/>
            <a:ext cy="4356099" cx="44561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BJECT_WITH_CAPTION_TEXT"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y="301625" x="504825"/>
            <a:ext cy="1279525" cx="33162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 b="1" sz="2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301625" x="3941762"/>
            <a:ext cy="6451600" cx="56356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205" name="Shape 205"/>
          <p:cNvSpPr txBox="1"/>
          <p:nvPr>
            <p:ph idx="2" type="body"/>
          </p:nvPr>
        </p:nvSpPr>
        <p:spPr>
          <a:xfrm>
            <a:off y="1581150" x="504825"/>
            <a:ext cy="5172075" cx="33162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Arial"/>
              <a:buNone/>
              <a:defRPr sz="1400"/>
            </a:lvl1pPr>
            <a:lvl2pPr rtl="0" indent="0" marL="457200">
              <a:spcBef>
                <a:spcPts val="0"/>
              </a:spcBef>
              <a:buFont typeface="Arial"/>
              <a:buNone/>
              <a:defRPr sz="1200"/>
            </a:lvl2pPr>
            <a:lvl3pPr rtl="0" indent="0" marL="914400">
              <a:spcBef>
                <a:spcPts val="0"/>
              </a:spcBef>
              <a:buFont typeface="Arial"/>
              <a:buNone/>
              <a:defRPr sz="1000"/>
            </a:lvl3pPr>
            <a:lvl4pPr rtl="0" indent="0" marL="1371600">
              <a:spcBef>
                <a:spcPts val="0"/>
              </a:spcBef>
              <a:buFont typeface="Arial"/>
              <a:buNone/>
              <a:defRPr sz="900"/>
            </a:lvl4pPr>
            <a:lvl5pPr rtl="0" indent="0" marL="1828800">
              <a:spcBef>
                <a:spcPts val="0"/>
              </a:spcBef>
              <a:buFont typeface="Arial"/>
              <a:buNone/>
              <a:defRPr sz="900"/>
            </a:lvl5pPr>
            <a:lvl6pPr rtl="0" indent="0" marL="2286000">
              <a:spcBef>
                <a:spcPts val="0"/>
              </a:spcBef>
              <a:buFont typeface="Arial"/>
              <a:buNone/>
              <a:defRPr sz="900"/>
            </a:lvl6pPr>
            <a:lvl7pPr rtl="0" indent="0" marL="2743200">
              <a:spcBef>
                <a:spcPts val="0"/>
              </a:spcBef>
              <a:buFont typeface="Arial"/>
              <a:buNone/>
              <a:defRPr sz="900"/>
            </a:lvl7pPr>
            <a:lvl8pPr rtl="0" indent="0" marL="3200400">
              <a:spcBef>
                <a:spcPts val="0"/>
              </a:spcBef>
              <a:buFont typeface="Arial"/>
              <a:buNone/>
              <a:defRPr sz="900"/>
            </a:lvl8pPr>
            <a:lvl9pPr rtl="0" indent="0" marL="365760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ECT"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_HEADER"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4857750" x="796925"/>
            <a:ext cy="1501775" cx="85677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 b="1" cap="small" sz="4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3203575" x="796925"/>
            <a:ext cy="1654174" cx="85677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Arial"/>
              <a:buNone/>
              <a:defRPr sz="2000"/>
            </a:lvl1pPr>
            <a:lvl2pPr rtl="0" indent="0" marL="457200">
              <a:spcBef>
                <a:spcPts val="0"/>
              </a:spcBef>
              <a:buFont typeface="Arial"/>
              <a:buNone/>
              <a:defRPr sz="1800"/>
            </a:lvl2pPr>
            <a:lvl3pPr rtl="0" indent="0" marL="914400">
              <a:spcBef>
                <a:spcPts val="0"/>
              </a:spcBef>
              <a:buFont typeface="Arial"/>
              <a:buNone/>
              <a:defRPr sz="1600"/>
            </a:lvl3pPr>
            <a:lvl4pPr rtl="0" indent="0" marL="1371600">
              <a:spcBef>
                <a:spcPts val="0"/>
              </a:spcBef>
              <a:buFont typeface="Arial"/>
              <a:buNone/>
              <a:defRPr sz="1400"/>
            </a:lvl4pPr>
            <a:lvl5pPr rtl="0" indent="0" marL="1828800">
              <a:spcBef>
                <a:spcPts val="0"/>
              </a:spcBef>
              <a:buFont typeface="Arial"/>
              <a:buNone/>
              <a:defRPr sz="1400"/>
            </a:lvl5pPr>
            <a:lvl6pPr rtl="0" indent="0" marL="2286000">
              <a:spcBef>
                <a:spcPts val="0"/>
              </a:spcBef>
              <a:buFont typeface="Arial"/>
              <a:buNone/>
              <a:defRPr sz="1400"/>
            </a:lvl6pPr>
            <a:lvl7pPr rtl="0" indent="0" marL="2743200">
              <a:spcBef>
                <a:spcPts val="0"/>
              </a:spcBef>
              <a:buFont typeface="Arial"/>
              <a:buNone/>
              <a:defRPr sz="1400"/>
            </a:lvl7pPr>
            <a:lvl8pPr rtl="0" indent="0" marL="3200400">
              <a:spcBef>
                <a:spcPts val="0"/>
              </a:spcBef>
              <a:buFont typeface="Arial"/>
              <a:buNone/>
              <a:defRPr sz="1400"/>
            </a:lvl8pPr>
            <a:lvl9pPr rtl="0" indent="0" marL="3657600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_OBJECTS"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2101850" x="741362"/>
            <a:ext cy="4756149" cx="422433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y="2101850" x="5118100"/>
            <a:ext cy="4756149" cx="42259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TWO_OBJECTS_WITH_TEXT"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y="303212" x="504825"/>
            <a:ext cy="1258887" cx="907256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1692275" x="504825"/>
            <a:ext cy="704850" cx="44529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Arial"/>
              <a:buNone/>
              <a:defRPr b="1" sz="2400"/>
            </a:lvl1pPr>
            <a:lvl2pPr rtl="0" indent="0" marL="457200">
              <a:spcBef>
                <a:spcPts val="0"/>
              </a:spcBef>
              <a:buFont typeface="Arial"/>
              <a:buNone/>
              <a:defRPr b="1" sz="2000"/>
            </a:lvl2pPr>
            <a:lvl3pPr rtl="0" indent="0" marL="914400">
              <a:spcBef>
                <a:spcPts val="0"/>
              </a:spcBef>
              <a:buFont typeface="Arial"/>
              <a:buNone/>
              <a:defRPr b="1" sz="1800"/>
            </a:lvl3pPr>
            <a:lvl4pPr rtl="0" indent="0" marL="1371600">
              <a:spcBef>
                <a:spcPts val="0"/>
              </a:spcBef>
              <a:buFont typeface="Arial"/>
              <a:buNone/>
              <a:defRPr b="1" sz="1600"/>
            </a:lvl4pPr>
            <a:lvl5pPr rtl="0" indent="0" marL="1828800">
              <a:spcBef>
                <a:spcPts val="0"/>
              </a:spcBef>
              <a:buFont typeface="Arial"/>
              <a:buNone/>
              <a:defRPr b="1" sz="1600"/>
            </a:lvl5pPr>
            <a:lvl6pPr rtl="0" indent="0" marL="2286000">
              <a:spcBef>
                <a:spcPts val="0"/>
              </a:spcBef>
              <a:buFont typeface="Arial"/>
              <a:buNone/>
              <a:defRPr b="1" sz="1600"/>
            </a:lvl6pPr>
            <a:lvl7pPr rtl="0" indent="0" marL="2743200">
              <a:spcBef>
                <a:spcPts val="0"/>
              </a:spcBef>
              <a:buFont typeface="Arial"/>
              <a:buNone/>
              <a:defRPr b="1" sz="1600"/>
            </a:lvl7pPr>
            <a:lvl8pPr rtl="0" indent="0" marL="3200400">
              <a:spcBef>
                <a:spcPts val="0"/>
              </a:spcBef>
              <a:buFont typeface="Arial"/>
              <a:buNone/>
              <a:defRPr b="1" sz="1600"/>
            </a:lvl8pPr>
            <a:lvl9pPr rtl="0" indent="0" marL="365760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y="2397125" x="504825"/>
            <a:ext cy="4356099" cx="44529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96" name="Shape 96"/>
          <p:cNvSpPr txBox="1"/>
          <p:nvPr>
            <p:ph idx="3" type="body"/>
          </p:nvPr>
        </p:nvSpPr>
        <p:spPr>
          <a:xfrm>
            <a:off y="1692275" x="5121275"/>
            <a:ext cy="704850" cx="44561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Arial"/>
              <a:buNone/>
              <a:defRPr b="1" sz="2400"/>
            </a:lvl1pPr>
            <a:lvl2pPr rtl="0" indent="0" marL="457200">
              <a:spcBef>
                <a:spcPts val="0"/>
              </a:spcBef>
              <a:buFont typeface="Arial"/>
              <a:buNone/>
              <a:defRPr b="1" sz="2000"/>
            </a:lvl2pPr>
            <a:lvl3pPr rtl="0" indent="0" marL="914400">
              <a:spcBef>
                <a:spcPts val="0"/>
              </a:spcBef>
              <a:buFont typeface="Arial"/>
              <a:buNone/>
              <a:defRPr b="1" sz="1800"/>
            </a:lvl3pPr>
            <a:lvl4pPr rtl="0" indent="0" marL="1371600">
              <a:spcBef>
                <a:spcPts val="0"/>
              </a:spcBef>
              <a:buFont typeface="Arial"/>
              <a:buNone/>
              <a:defRPr b="1" sz="1600"/>
            </a:lvl4pPr>
            <a:lvl5pPr rtl="0" indent="0" marL="1828800">
              <a:spcBef>
                <a:spcPts val="0"/>
              </a:spcBef>
              <a:buFont typeface="Arial"/>
              <a:buNone/>
              <a:defRPr b="1" sz="1600"/>
            </a:lvl5pPr>
            <a:lvl6pPr rtl="0" indent="0" marL="2286000">
              <a:spcBef>
                <a:spcPts val="0"/>
              </a:spcBef>
              <a:buFont typeface="Arial"/>
              <a:buNone/>
              <a:defRPr b="1" sz="1600"/>
            </a:lvl6pPr>
            <a:lvl7pPr rtl="0" indent="0" marL="2743200">
              <a:spcBef>
                <a:spcPts val="0"/>
              </a:spcBef>
              <a:buFont typeface="Arial"/>
              <a:buNone/>
              <a:defRPr b="1" sz="1600"/>
            </a:lvl7pPr>
            <a:lvl8pPr rtl="0" indent="0" marL="3200400">
              <a:spcBef>
                <a:spcPts val="0"/>
              </a:spcBef>
              <a:buFont typeface="Arial"/>
              <a:buNone/>
              <a:defRPr b="1" sz="1600"/>
            </a:lvl8pPr>
            <a:lvl9pPr rtl="0" indent="0" marL="365760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97" name="Shape 97"/>
          <p:cNvSpPr txBox="1"/>
          <p:nvPr>
            <p:ph idx="4" type="body"/>
          </p:nvPr>
        </p:nvSpPr>
        <p:spPr>
          <a:xfrm>
            <a:off y="2397125" x="5121275"/>
            <a:ext cy="4356099" cx="44561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="1" sz="4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BJECT_WITH_CAPTION_TEXT"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301625" x="504825"/>
            <a:ext cy="1279525" cx="33162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 b="1" sz="2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301625" x="3941762"/>
            <a:ext cy="6451600" cx="56356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125" name="Shape 125"/>
          <p:cNvSpPr txBox="1"/>
          <p:nvPr>
            <p:ph idx="2" type="body"/>
          </p:nvPr>
        </p:nvSpPr>
        <p:spPr>
          <a:xfrm>
            <a:off y="1581150" x="504825"/>
            <a:ext cy="5172075" cx="33162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Arial"/>
              <a:buNone/>
              <a:defRPr sz="1400"/>
            </a:lvl1pPr>
            <a:lvl2pPr rtl="0" indent="0" marL="457200">
              <a:spcBef>
                <a:spcPts val="0"/>
              </a:spcBef>
              <a:buFont typeface="Arial"/>
              <a:buNone/>
              <a:defRPr sz="1200"/>
            </a:lvl2pPr>
            <a:lvl3pPr rtl="0" indent="0" marL="914400">
              <a:spcBef>
                <a:spcPts val="0"/>
              </a:spcBef>
              <a:buFont typeface="Arial"/>
              <a:buNone/>
              <a:defRPr sz="1000"/>
            </a:lvl3pPr>
            <a:lvl4pPr rtl="0" indent="0" marL="1371600">
              <a:spcBef>
                <a:spcPts val="0"/>
              </a:spcBef>
              <a:buFont typeface="Arial"/>
              <a:buNone/>
              <a:defRPr sz="900"/>
            </a:lvl4pPr>
            <a:lvl5pPr rtl="0" indent="0" marL="1828800">
              <a:spcBef>
                <a:spcPts val="0"/>
              </a:spcBef>
              <a:buFont typeface="Arial"/>
              <a:buNone/>
              <a:defRPr sz="900"/>
            </a:lvl5pPr>
            <a:lvl6pPr rtl="0" indent="0" marL="2286000">
              <a:spcBef>
                <a:spcPts val="0"/>
              </a:spcBef>
              <a:buFont typeface="Arial"/>
              <a:buNone/>
              <a:defRPr sz="900"/>
            </a:lvl6pPr>
            <a:lvl7pPr rtl="0" indent="0" marL="2743200">
              <a:spcBef>
                <a:spcPts val="0"/>
              </a:spcBef>
              <a:buFont typeface="Arial"/>
              <a:buNone/>
              <a:defRPr sz="900"/>
            </a:lvl7pPr>
            <a:lvl8pPr rtl="0" indent="0" marL="3200400">
              <a:spcBef>
                <a:spcPts val="0"/>
              </a:spcBef>
              <a:buFont typeface="Arial"/>
              <a:buNone/>
              <a:defRPr sz="900"/>
            </a:lvl8pPr>
            <a:lvl9pPr rtl="0" indent="0" marL="365760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_WITH_CAPTION_TEXT"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5291137" x="1976438"/>
            <a:ext cy="625475" cx="60483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 b="1" sz="2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5916612" x="1976438"/>
            <a:ext cy="887411" cx="60483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Arial"/>
              <a:buNone/>
              <a:defRPr sz="1400"/>
            </a:lvl1pPr>
            <a:lvl2pPr rtl="0" indent="0" marL="457200">
              <a:spcBef>
                <a:spcPts val="0"/>
              </a:spcBef>
              <a:buFont typeface="Arial"/>
              <a:buNone/>
              <a:defRPr sz="1200"/>
            </a:lvl2pPr>
            <a:lvl3pPr rtl="0" indent="0" marL="914400">
              <a:spcBef>
                <a:spcPts val="0"/>
              </a:spcBef>
              <a:buFont typeface="Arial"/>
              <a:buNone/>
              <a:defRPr sz="1000"/>
            </a:lvl3pPr>
            <a:lvl4pPr rtl="0" indent="0" marL="1371600">
              <a:spcBef>
                <a:spcPts val="0"/>
              </a:spcBef>
              <a:buFont typeface="Arial"/>
              <a:buNone/>
              <a:defRPr sz="900"/>
            </a:lvl4pPr>
            <a:lvl5pPr rtl="0" indent="0" marL="1828800">
              <a:spcBef>
                <a:spcPts val="0"/>
              </a:spcBef>
              <a:buFont typeface="Arial"/>
              <a:buNone/>
              <a:defRPr sz="900"/>
            </a:lvl5pPr>
            <a:lvl6pPr rtl="0" indent="0" marL="2286000">
              <a:spcBef>
                <a:spcPts val="0"/>
              </a:spcBef>
              <a:buFont typeface="Arial"/>
              <a:buNone/>
              <a:defRPr sz="900"/>
            </a:lvl6pPr>
            <a:lvl7pPr rtl="0" indent="0" marL="2743200">
              <a:spcBef>
                <a:spcPts val="0"/>
              </a:spcBef>
              <a:buFont typeface="Arial"/>
              <a:buNone/>
              <a:defRPr sz="900"/>
            </a:lvl7pPr>
            <a:lvl8pPr rtl="0" indent="0" marL="3200400">
              <a:spcBef>
                <a:spcPts val="0"/>
              </a:spcBef>
              <a:buFont typeface="Arial"/>
              <a:buNone/>
              <a:defRPr sz="900"/>
            </a:lvl8pPr>
            <a:lvl9pPr rtl="0" indent="0" marL="365760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32.xml" Type="http://schemas.openxmlformats.org/officeDocument/2006/relationships/theme" Id="rId2"/><Relationship Target="../media/image00.png" Type="http://schemas.openxmlformats.org/officeDocument/2006/relationships/image" Id="rId1"/></Relationships>
</file>

<file path=ppt/slideMasters/_rels/slideMaster10.xml.rels><?xml version="1.0" encoding="UTF-8" standalone="yes"?><Relationships xmlns="http://schemas.openxmlformats.org/package/2006/relationships"><Relationship Target="../theme/theme22.xml" Type="http://schemas.openxmlformats.org/officeDocument/2006/relationships/theme" Id="rId2"/><Relationship Target="../media/image00.png" Type="http://schemas.openxmlformats.org/officeDocument/2006/relationships/image" Id="rId1"/></Relationships>
</file>

<file path=ppt/slideMasters/_rels/slideMaster11.xml.rels><?xml version="1.0" encoding="UTF-8" standalone="yes"?><Relationships xmlns="http://schemas.openxmlformats.org/package/2006/relationships"><Relationship Target="../theme/theme27.xml" Type="http://schemas.openxmlformats.org/officeDocument/2006/relationships/theme" Id="rId2"/><Relationship Target="../media/image00.png" Type="http://schemas.openxmlformats.org/officeDocument/2006/relationships/image" Id="rId1"/></Relationships>
</file>

<file path=ppt/slideMasters/_rels/slideMaster12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media/image00.png" Type="http://schemas.openxmlformats.org/officeDocument/2006/relationships/image" Id="rId1"/><Relationship Target="../theme/theme24.xml" Type="http://schemas.openxmlformats.org/officeDocument/2006/relationships/theme" Id="rId3"/></Relationships>
</file>

<file path=ppt/slideMasters/_rels/slideMaster13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media/image00.png" Type="http://schemas.openxmlformats.org/officeDocument/2006/relationships/image" Id="rId1"/><Relationship Target="../theme/theme2.xml" Type="http://schemas.openxmlformats.org/officeDocument/2006/relationships/theme" Id="rId3"/></Relationships>
</file>

<file path=ppt/slideMasters/_rels/slideMaster14.xml.rels><?xml version="1.0" encoding="UTF-8" standalone="yes"?><Relationships xmlns="http://schemas.openxmlformats.org/package/2006/relationships"><Relationship Target="../slideLayouts/slideLayout3.xml" Type="http://schemas.openxmlformats.org/officeDocument/2006/relationships/slideLayout" Id="rId2"/><Relationship Target="../media/image00.png" Type="http://schemas.openxmlformats.org/officeDocument/2006/relationships/image" Id="rId1"/><Relationship Target="../theme/theme25.xml" Type="http://schemas.openxmlformats.org/officeDocument/2006/relationships/theme" Id="rId3"/></Relationships>
</file>

<file path=ppt/slideMasters/_rels/slideMaster15.xml.rels><?xml version="1.0" encoding="UTF-8" standalone="yes"?><Relationships xmlns="http://schemas.openxmlformats.org/package/2006/relationships"><Relationship Target="../slideLayouts/slideLayout4.xml" Type="http://schemas.openxmlformats.org/officeDocument/2006/relationships/slideLayout" Id="rId2"/><Relationship Target="../media/image00.png" Type="http://schemas.openxmlformats.org/officeDocument/2006/relationships/image" Id="rId1"/><Relationship Target="../theme/theme1.xml" Type="http://schemas.openxmlformats.org/officeDocument/2006/relationships/theme" Id="rId3"/></Relationships>
</file>

<file path=ppt/slideMasters/_rels/slideMaster16.xml.rels><?xml version="1.0" encoding="UTF-8" standalone="yes"?><Relationships xmlns="http://schemas.openxmlformats.org/package/2006/relationships"><Relationship Target="../slideLayouts/slideLayout5.xml" Type="http://schemas.openxmlformats.org/officeDocument/2006/relationships/slideLayout" Id="rId2"/><Relationship Target="../media/image00.png" Type="http://schemas.openxmlformats.org/officeDocument/2006/relationships/image" Id="rId1"/><Relationship Target="../theme/theme11.xml" Type="http://schemas.openxmlformats.org/officeDocument/2006/relationships/theme" Id="rId3"/></Relationships>
</file>

<file path=ppt/slideMasters/_rels/slideMaster17.xml.rels><?xml version="1.0" encoding="UTF-8" standalone="yes"?><Relationships xmlns="http://schemas.openxmlformats.org/package/2006/relationships"><Relationship Target="../slideLayouts/slideLayout6.xml" Type="http://schemas.openxmlformats.org/officeDocument/2006/relationships/slideLayout" Id="rId2"/><Relationship Target="../media/image00.png" Type="http://schemas.openxmlformats.org/officeDocument/2006/relationships/image" Id="rId1"/><Relationship Target="../theme/theme4.xml" Type="http://schemas.openxmlformats.org/officeDocument/2006/relationships/theme" Id="rId3"/></Relationships>
</file>

<file path=ppt/slideMasters/_rels/slideMaster18.xml.rels><?xml version="1.0" encoding="UTF-8" standalone="yes"?><Relationships xmlns="http://schemas.openxmlformats.org/package/2006/relationships"><Relationship Target="../slideLayouts/slideLayout7.xml" Type="http://schemas.openxmlformats.org/officeDocument/2006/relationships/slideLayout" Id="rId2"/><Relationship Target="../media/image00.png" Type="http://schemas.openxmlformats.org/officeDocument/2006/relationships/image" Id="rId1"/><Relationship Target="../theme/theme18.xml" Type="http://schemas.openxmlformats.org/officeDocument/2006/relationships/theme" Id="rId3"/></Relationships>
</file>

<file path=ppt/slideMasters/_rels/slideMaster19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media/image00.png" Type="http://schemas.openxmlformats.org/officeDocument/2006/relationships/image" Id="rId1"/><Relationship Target="../theme/theme12.xml" Type="http://schemas.openxmlformats.org/officeDocument/2006/relationships/theme" Id="rId3"/></Relationships>
</file>

<file path=ppt/slideMasters/_rels/slideMaster2.xml.rels><?xml version="1.0" encoding="UTF-8" standalone="yes"?><Relationships xmlns="http://schemas.openxmlformats.org/package/2006/relationships"><Relationship Target="../theme/theme10.xml" Type="http://schemas.openxmlformats.org/officeDocument/2006/relationships/theme" Id="rId2"/><Relationship Target="../media/image00.png" Type="http://schemas.openxmlformats.org/officeDocument/2006/relationships/image" Id="rId1"/></Relationships>
</file>

<file path=ppt/slideMasters/_rels/slideMaster20.xml.rels><?xml version="1.0" encoding="UTF-8" standalone="yes"?><Relationships xmlns="http://schemas.openxmlformats.org/package/2006/relationships"><Relationship Target="../slideLayouts/slideLayout9.xml" Type="http://schemas.openxmlformats.org/officeDocument/2006/relationships/slideLayout" Id="rId2"/><Relationship Target="../media/image00.png" Type="http://schemas.openxmlformats.org/officeDocument/2006/relationships/image" Id="rId1"/><Relationship Target="../theme/theme13.xml" Type="http://schemas.openxmlformats.org/officeDocument/2006/relationships/theme" Id="rId3"/></Relationships>
</file>

<file path=ppt/slideMasters/_rels/slideMaster21.xml.rels><?xml version="1.0" encoding="UTF-8" standalone="yes"?><Relationships xmlns="http://schemas.openxmlformats.org/package/2006/relationships"><Relationship Target="../slideLayouts/slideLayout10.xml" Type="http://schemas.openxmlformats.org/officeDocument/2006/relationships/slideLayout" Id="rId2"/><Relationship Target="../media/image00.png" Type="http://schemas.openxmlformats.org/officeDocument/2006/relationships/image" Id="rId1"/><Relationship Target="../theme/theme31.xml" Type="http://schemas.openxmlformats.org/officeDocument/2006/relationships/theme" Id="rId3"/></Relationships>
</file>

<file path=ppt/slideMasters/_rels/slideMaster22.xml.rels><?xml version="1.0" encoding="UTF-8" standalone="yes"?><Relationships xmlns="http://schemas.openxmlformats.org/package/2006/relationships"><Relationship Target="../slideLayouts/slideLayout11.xml" Type="http://schemas.openxmlformats.org/officeDocument/2006/relationships/slideLayout" Id="rId2"/><Relationship Target="../media/image00.png" Type="http://schemas.openxmlformats.org/officeDocument/2006/relationships/image" Id="rId1"/><Relationship Target="../theme/theme16.xml" Type="http://schemas.openxmlformats.org/officeDocument/2006/relationships/theme" Id="rId3"/></Relationships>
</file>

<file path=ppt/slideMasters/_rels/slideMaster23.xml.rels><?xml version="1.0" encoding="UTF-8" standalone="yes"?><Relationships xmlns="http://schemas.openxmlformats.org/package/2006/relationships"><Relationship Target="../slideLayouts/slideLayout12.xml" Type="http://schemas.openxmlformats.org/officeDocument/2006/relationships/slideLayout" Id="rId2"/><Relationship Target="../media/image00.png" Type="http://schemas.openxmlformats.org/officeDocument/2006/relationships/image" Id="rId1"/><Relationship Target="../theme/theme29.xml" Type="http://schemas.openxmlformats.org/officeDocument/2006/relationships/theme" Id="rId3"/></Relationships>
</file>

<file path=ppt/slideMasters/_rels/slideMaster24.xml.rels><?xml version="1.0" encoding="UTF-8" standalone="yes"?><Relationships xmlns="http://schemas.openxmlformats.org/package/2006/relationships"><Relationship Target="../slideLayouts/slideLayout13.xml" Type="http://schemas.openxmlformats.org/officeDocument/2006/relationships/slideLayout" Id="rId2"/><Relationship Target="../media/image00.png" Type="http://schemas.openxmlformats.org/officeDocument/2006/relationships/image" Id="rId1"/><Relationship Target="../theme/theme3.xml" Type="http://schemas.openxmlformats.org/officeDocument/2006/relationships/theme" Id="rId3"/></Relationships>
</file>

<file path=ppt/slideMasters/_rels/slideMaster25.xml.rels><?xml version="1.0" encoding="UTF-8" standalone="yes"?><Relationships xmlns="http://schemas.openxmlformats.org/package/2006/relationships"><Relationship Target="../slideLayouts/slideLayout14.xml" Type="http://schemas.openxmlformats.org/officeDocument/2006/relationships/slideLayout" Id="rId2"/><Relationship Target="../media/image00.png" Type="http://schemas.openxmlformats.org/officeDocument/2006/relationships/image" Id="rId1"/><Relationship Target="../theme/theme6.xml" Type="http://schemas.openxmlformats.org/officeDocument/2006/relationships/theme" Id="rId3"/></Relationships>
</file>

<file path=ppt/slideMasters/_rels/slideMaster26.xml.rels><?xml version="1.0" encoding="UTF-8" standalone="yes"?><Relationships xmlns="http://schemas.openxmlformats.org/package/2006/relationships"><Relationship Target="../slideLayouts/slideLayout15.xml" Type="http://schemas.openxmlformats.org/officeDocument/2006/relationships/slideLayout" Id="rId2"/><Relationship Target="../media/image00.png" Type="http://schemas.openxmlformats.org/officeDocument/2006/relationships/image" Id="rId1"/><Relationship Target="../theme/theme28.xml" Type="http://schemas.openxmlformats.org/officeDocument/2006/relationships/theme" Id="rId3"/></Relationships>
</file>

<file path=ppt/slideMasters/_rels/slideMaster27.xml.rels><?xml version="1.0" encoding="UTF-8" standalone="yes"?><Relationships xmlns="http://schemas.openxmlformats.org/package/2006/relationships"><Relationship Target="../slideLayouts/slideLayout16.xml" Type="http://schemas.openxmlformats.org/officeDocument/2006/relationships/slideLayout" Id="rId2"/><Relationship Target="../media/image00.png" Type="http://schemas.openxmlformats.org/officeDocument/2006/relationships/image" Id="rId1"/><Relationship Target="../theme/theme21.xml" Type="http://schemas.openxmlformats.org/officeDocument/2006/relationships/theme" Id="rId3"/></Relationships>
</file>

<file path=ppt/slideMasters/_rels/slideMaster28.xml.rels><?xml version="1.0" encoding="UTF-8" standalone="yes"?><Relationships xmlns="http://schemas.openxmlformats.org/package/2006/relationships"><Relationship Target="../slideLayouts/slideLayout17.xml" Type="http://schemas.openxmlformats.org/officeDocument/2006/relationships/slideLayout" Id="rId2"/><Relationship Target="../media/image00.png" Type="http://schemas.openxmlformats.org/officeDocument/2006/relationships/image" Id="rId1"/><Relationship Target="../theme/theme7.xml" Type="http://schemas.openxmlformats.org/officeDocument/2006/relationships/theme" Id="rId3"/></Relationships>
</file>

<file path=ppt/slideMasters/_rels/slideMaster29.xml.rels><?xml version="1.0" encoding="UTF-8" standalone="yes"?><Relationships xmlns="http://schemas.openxmlformats.org/package/2006/relationships"><Relationship Target="../slideLayouts/slideLayout18.xml" Type="http://schemas.openxmlformats.org/officeDocument/2006/relationships/slideLayout" Id="rId2"/><Relationship Target="../media/image00.png" Type="http://schemas.openxmlformats.org/officeDocument/2006/relationships/image" Id="rId1"/><Relationship Target="../theme/theme14.xml" Type="http://schemas.openxmlformats.org/officeDocument/2006/relationships/theme" Id="rId3"/></Relationships>
</file>

<file path=ppt/slideMasters/_rels/slideMaster3.xml.rels><?xml version="1.0" encoding="UTF-8" standalone="yes"?><Relationships xmlns="http://schemas.openxmlformats.org/package/2006/relationships"><Relationship Target="../theme/theme8.xml" Type="http://schemas.openxmlformats.org/officeDocument/2006/relationships/theme" Id="rId2"/><Relationship Target="../media/image00.png" Type="http://schemas.openxmlformats.org/officeDocument/2006/relationships/image" Id="rId1"/></Relationships>
</file>

<file path=ppt/slideMasters/_rels/slideMaster30.xml.rels><?xml version="1.0" encoding="UTF-8" standalone="yes"?><Relationships xmlns="http://schemas.openxmlformats.org/package/2006/relationships"><Relationship Target="../slideLayouts/slideLayout19.xml" Type="http://schemas.openxmlformats.org/officeDocument/2006/relationships/slideLayout" Id="rId2"/><Relationship Target="../media/image00.png" Type="http://schemas.openxmlformats.org/officeDocument/2006/relationships/image" Id="rId1"/><Relationship Target="../theme/theme9.xml" Type="http://schemas.openxmlformats.org/officeDocument/2006/relationships/theme" Id="rId3"/></Relationships>
</file>

<file path=ppt/slideMasters/_rels/slideMaster31.xml.rels><?xml version="1.0" encoding="UTF-8" standalone="yes"?><Relationships xmlns="http://schemas.openxmlformats.org/package/2006/relationships"><Relationship Target="../slideLayouts/slideLayout20.xml" Type="http://schemas.openxmlformats.org/officeDocument/2006/relationships/slideLayout" Id="rId2"/><Relationship Target="../media/image00.png" Type="http://schemas.openxmlformats.org/officeDocument/2006/relationships/image" Id="rId1"/><Relationship Target="../theme/theme33.xml" Type="http://schemas.openxmlformats.org/officeDocument/2006/relationships/theme" Id="rId3"/></Relationships>
</file>

<file path=ppt/slideMasters/_rels/slideMaster4.xml.rels><?xml version="1.0" encoding="UTF-8" standalone="yes"?><Relationships xmlns="http://schemas.openxmlformats.org/package/2006/relationships"><Relationship Target="../theme/theme30.xml" Type="http://schemas.openxmlformats.org/officeDocument/2006/relationships/theme" Id="rId2"/><Relationship Target="../media/image00.png" Type="http://schemas.openxmlformats.org/officeDocument/2006/relationships/image" Id="rId1"/></Relationships>
</file>

<file path=ppt/slideMasters/_rels/slideMaster5.xml.rels><?xml version="1.0" encoding="UTF-8" standalone="yes"?><Relationships xmlns="http://schemas.openxmlformats.org/package/2006/relationships"><Relationship Target="../theme/theme15.xml" Type="http://schemas.openxmlformats.org/officeDocument/2006/relationships/theme" Id="rId2"/><Relationship Target="../media/image00.png" Type="http://schemas.openxmlformats.org/officeDocument/2006/relationships/image" Id="rId1"/></Relationships>
</file>

<file path=ppt/slideMasters/_rels/slideMaster6.xml.rels><?xml version="1.0" encoding="UTF-8" standalone="yes"?><Relationships xmlns="http://schemas.openxmlformats.org/package/2006/relationships"><Relationship Target="../theme/theme20.xml" Type="http://schemas.openxmlformats.org/officeDocument/2006/relationships/theme" Id="rId2"/><Relationship Target="../media/image00.png" Type="http://schemas.openxmlformats.org/officeDocument/2006/relationships/image" Id="rId1"/></Relationships>
</file>

<file path=ppt/slideMasters/_rels/slideMaster7.xml.rels><?xml version="1.0" encoding="UTF-8" standalone="yes"?><Relationships xmlns="http://schemas.openxmlformats.org/package/2006/relationships"><Relationship Target="../theme/theme23.xml" Type="http://schemas.openxmlformats.org/officeDocument/2006/relationships/theme" Id="rId2"/><Relationship Target="../media/image00.png" Type="http://schemas.openxmlformats.org/officeDocument/2006/relationships/image" Id="rId1"/></Relationships>
</file>

<file path=ppt/slideMasters/_rels/slideMaster8.xml.rels><?xml version="1.0" encoding="UTF-8" standalone="yes"?><Relationships xmlns="http://schemas.openxmlformats.org/package/2006/relationships"><Relationship Target="../theme/theme17.xml" Type="http://schemas.openxmlformats.org/officeDocument/2006/relationships/theme" Id="rId2"/><Relationship Target="../media/image00.png" Type="http://schemas.openxmlformats.org/officeDocument/2006/relationships/image" Id="rId1"/></Relationships>
</file>

<file path=ppt/slideMasters/_rels/slideMaster9.xml.rels><?xml version="1.0" encoding="UTF-8" standalone="yes"?><Relationships xmlns="http://schemas.openxmlformats.org/package/2006/relationships"><Relationship Target="../theme/theme5.xml" Type="http://schemas.openxmlformats.org/officeDocument/2006/relationships/theme" Id="rId2"/><Relationship Target="../media/image00.png" Type="http://schemas.openxmlformats.org/officeDocument/2006/relationships/image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1893886" x="404812"/>
            <a:ext cy="5665787" cx="9674225"/>
          </a:xfrm>
          <a:prstGeom prst="roundRect">
            <a:avLst>
              <a:gd fmla="val 6" name="adj"/>
            </a:avLst>
          </a:prstGeom>
          <a:solidFill>
            <a:srgbClr val="DDDDDD"/>
          </a:solidFill>
          <a:ln w="9525" cap="rnd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/>
          <p:nvPr/>
        </p:nvSpPr>
        <p:spPr>
          <a:xfrm>
            <a:off y="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y="238125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y="116840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/>
        </p:nvSpPr>
        <p:spPr>
          <a:xfrm>
            <a:off y="1893886" x="404812"/>
            <a:ext cy="5665787" cx="9674225"/>
          </a:xfrm>
          <a:prstGeom prst="roundRect">
            <a:avLst>
              <a:gd fmla="val 6" name="adj"/>
            </a:avLst>
          </a:prstGeom>
          <a:solidFill>
            <a:srgbClr val="DDDDDD"/>
          </a:solidFill>
          <a:ln w="9525" cap="rnd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/>
        </p:nvSpPr>
        <p:spPr>
          <a:xfrm>
            <a:off y="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>
            <a:off y="238125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/>
        </p:nvSpPr>
        <p:spPr>
          <a:xfrm>
            <a:off y="116840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/>
        </p:nvSpPr>
        <p:spPr>
          <a:xfrm>
            <a:off y="1893886" x="404812"/>
            <a:ext cy="5665787" cx="9674225"/>
          </a:xfrm>
          <a:prstGeom prst="roundRect">
            <a:avLst>
              <a:gd fmla="val 6" name="adj"/>
            </a:avLst>
          </a:prstGeom>
          <a:solidFill>
            <a:srgbClr val="DDDDDD"/>
          </a:solidFill>
          <a:ln w="9525" cap="rnd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y="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y="238125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y="116840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9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/>
        </p:nvSpPr>
        <p:spPr>
          <a:xfrm>
            <a:off y="1893886" x="404812"/>
            <a:ext cy="5665787" cx="9674225"/>
          </a:xfrm>
          <a:prstGeom prst="roundRect">
            <a:avLst>
              <a:gd fmla="val 6" name="adj"/>
            </a:avLst>
          </a:prstGeom>
          <a:solidFill>
            <a:srgbClr val="DDDDDD"/>
          </a:solidFill>
          <a:ln w="9525" cap="rnd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y="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y="238125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y="116840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0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/>
        </p:nvSpPr>
        <p:spPr>
          <a:xfrm>
            <a:off y="1893886" x="404812"/>
            <a:ext cy="5665787" cx="9674225"/>
          </a:xfrm>
          <a:prstGeom prst="roundRect">
            <a:avLst>
              <a:gd fmla="val 6" name="adj"/>
            </a:avLst>
          </a:prstGeom>
          <a:solidFill>
            <a:srgbClr val="DDDDDD"/>
          </a:solidFill>
          <a:ln w="9525" cap="rnd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y="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>
            <a:off y="238125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y="116840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1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/>
        </p:nvSpPr>
        <p:spPr>
          <a:xfrm>
            <a:off y="1893886" x="404812"/>
            <a:ext cy="5665787" cx="9674225"/>
          </a:xfrm>
          <a:prstGeom prst="roundRect">
            <a:avLst>
              <a:gd fmla="val 6" name="adj"/>
            </a:avLst>
          </a:prstGeom>
          <a:solidFill>
            <a:srgbClr val="DDDDDD"/>
          </a:solidFill>
          <a:ln w="9525" cap="rnd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/>
        </p:nvSpPr>
        <p:spPr>
          <a:xfrm>
            <a:off y="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/>
        </p:nvSpPr>
        <p:spPr>
          <a:xfrm>
            <a:off y="238125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/>
        </p:nvSpPr>
        <p:spPr>
          <a:xfrm>
            <a:off y="116840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2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/>
        </p:nvSpPr>
        <p:spPr>
          <a:xfrm>
            <a:off y="1893886" x="404812"/>
            <a:ext cy="5665787" cx="9674225"/>
          </a:xfrm>
          <a:prstGeom prst="roundRect">
            <a:avLst>
              <a:gd fmla="val 6" name="adj"/>
            </a:avLst>
          </a:prstGeom>
          <a:solidFill>
            <a:srgbClr val="DDDDDD"/>
          </a:solidFill>
          <a:ln w="9525" cap="rnd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/>
        </p:nvSpPr>
        <p:spPr>
          <a:xfrm>
            <a:off y="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y="238125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y="116840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3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/>
        </p:nvSpPr>
        <p:spPr>
          <a:xfrm>
            <a:off y="1893886" x="404812"/>
            <a:ext cy="5665787" cx="9674225"/>
          </a:xfrm>
          <a:prstGeom prst="roundRect">
            <a:avLst>
              <a:gd fmla="val 6" name="adj"/>
            </a:avLst>
          </a:prstGeom>
          <a:solidFill>
            <a:srgbClr val="DDDDDD"/>
          </a:solidFill>
          <a:ln w="9525" cap="rnd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/>
        </p:nvSpPr>
        <p:spPr>
          <a:xfrm>
            <a:off y="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/>
        </p:nvSpPr>
        <p:spPr>
          <a:xfrm>
            <a:off y="238125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/>
        </p:nvSpPr>
        <p:spPr>
          <a:xfrm>
            <a:off y="116840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/>
        </p:nvSpPr>
        <p:spPr>
          <a:xfrm>
            <a:off y="1893886" x="404812"/>
            <a:ext cy="5665787" cx="9674225"/>
          </a:xfrm>
          <a:prstGeom prst="roundRect">
            <a:avLst>
              <a:gd fmla="val 6" name="adj"/>
            </a:avLst>
          </a:prstGeom>
          <a:solidFill>
            <a:srgbClr val="DDDDDD"/>
          </a:solidFill>
          <a:ln w="9525" cap="rnd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/>
        </p:nvSpPr>
        <p:spPr>
          <a:xfrm>
            <a:off y="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/>
        </p:nvSpPr>
        <p:spPr>
          <a:xfrm>
            <a:off y="238125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/>
        </p:nvSpPr>
        <p:spPr>
          <a:xfrm>
            <a:off y="116840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5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/>
        </p:nvSpPr>
        <p:spPr>
          <a:xfrm>
            <a:off y="1893886" x="404812"/>
            <a:ext cy="5665787" cx="9674225"/>
          </a:xfrm>
          <a:prstGeom prst="roundRect">
            <a:avLst>
              <a:gd fmla="val 6" name="adj"/>
            </a:avLst>
          </a:prstGeom>
          <a:solidFill>
            <a:srgbClr val="DDDDDD"/>
          </a:solidFill>
          <a:ln w="9525" cap="rnd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/>
        </p:nvSpPr>
        <p:spPr>
          <a:xfrm>
            <a:off y="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/>
        </p:nvSpPr>
        <p:spPr>
          <a:xfrm>
            <a:off y="238125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/>
        </p:nvSpPr>
        <p:spPr>
          <a:xfrm>
            <a:off y="116840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6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/>
          <p:nvPr/>
        </p:nvSpPr>
        <p:spPr>
          <a:xfrm>
            <a:off y="1893886" x="404812"/>
            <a:ext cy="5665787" cx="9674225"/>
          </a:xfrm>
          <a:prstGeom prst="roundRect">
            <a:avLst>
              <a:gd fmla="val 6" name="adj"/>
            </a:avLst>
          </a:prstGeom>
          <a:solidFill>
            <a:srgbClr val="DDDDDD"/>
          </a:solidFill>
          <a:ln w="9525" cap="rnd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/>
        </p:nvSpPr>
        <p:spPr>
          <a:xfrm>
            <a:off y="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y="238125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y="116840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7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/>
        </p:nvSpPr>
        <p:spPr>
          <a:xfrm>
            <a:off y="1893886" x="404812"/>
            <a:ext cy="5665787" cx="9674225"/>
          </a:xfrm>
          <a:prstGeom prst="roundRect">
            <a:avLst>
              <a:gd fmla="val 6" name="adj"/>
            </a:avLst>
          </a:prstGeom>
          <a:solidFill>
            <a:srgbClr val="DDDDDD"/>
          </a:solidFill>
          <a:ln w="9525" cap="rnd">
            <a:solidFill>
              <a:srgbClr val="C0C0C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/>
        </p:nvSpPr>
        <p:spPr>
          <a:xfrm>
            <a:off y="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/>
        </p:nvSpPr>
        <p:spPr>
          <a:xfrm>
            <a:off y="238125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/>
        </p:nvSpPr>
        <p:spPr>
          <a:xfrm>
            <a:off y="1168400" x="0"/>
            <a:ext cy="919162" cx="182561"/>
          </a:xfrm>
          <a:prstGeom prst="roundRect">
            <a:avLst>
              <a:gd fmla="val 189" name="adj"/>
            </a:avLst>
          </a:prstGeom>
          <a:solidFill>
            <a:srgbClr val="125C8D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8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0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1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2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3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4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5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6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7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555625" x="741362"/>
            <a:ext cy="1255712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1" cap="none" baseline="0" sz="440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2101850" x="741362"/>
            <a:ext cy="4756149" cx="86026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3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7800" marL="74295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36525" marL="1143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52400" marL="1600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52400" marL="2057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228600" marL="25146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28600" marL="297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28600" marL="3429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28600" marL="38862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20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0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0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0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0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0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0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0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0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0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0.xml" Type="http://schemas.openxmlformats.org/officeDocument/2006/relationships/slideLayout" Id="rId1"/><Relationship Target="../media/image09.png" Type="http://schemas.openxmlformats.org/officeDocument/2006/relationships/image" Id="rId4"/><Relationship Target="../media/image10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0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0.xml" Type="http://schemas.openxmlformats.org/officeDocument/2006/relationships/slideLayout" Id="rId1"/><Relationship Target="../media/image16.png" Type="http://schemas.openxmlformats.org/officeDocument/2006/relationships/image" Id="rId4"/><Relationship Target="../media/image12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0.xml" Type="http://schemas.openxmlformats.org/officeDocument/2006/relationships/slideLayout" Id="rId1"/><Relationship Target="../media/image17.png" Type="http://schemas.openxmlformats.org/officeDocument/2006/relationships/image" Id="rId4"/><Relationship Target="../media/image20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0.xml" Type="http://schemas.openxmlformats.org/officeDocument/2006/relationships/slideLayout" Id="rId1"/><Relationship Target="../media/image22.png" Type="http://schemas.openxmlformats.org/officeDocument/2006/relationships/image" Id="rId4"/><Relationship Target="../media/image21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0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0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0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0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0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0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0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0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0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/>
        </p:nvSpPr>
        <p:spPr>
          <a:xfrm>
            <a:off y="5780087" x="3468687"/>
            <a:ext cy="1466850" cx="62452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1" cap="none" baseline="0" sz="3200" lang="uk-UA" i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Фоміна 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1" cap="none" baseline="0" sz="3200" lang="uk-UA" i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Алла Миколаївна, </a:t>
            </a:r>
          </a:p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3200" lang="uk-UA" i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завідуюча методичним кабінетом</a:t>
            </a:r>
            <a:r>
              <a:rPr strike="noStrike" u="none" b="0" cap="none" baseline="0" sz="3200" lang="uk-UA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212" name="Shape 212"/>
          <p:cNvSpPr/>
          <p:nvPr/>
        </p:nvSpPr>
        <p:spPr>
          <a:xfrm>
            <a:off y="1922449" x="182528"/>
            <a:ext cy="2611227" cx="971556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4400" lang="uk-UA" i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Впровадження  нового</a:t>
            </a:r>
            <a:br>
              <a:rPr strike="noStrike" u="none" b="1" cap="none" baseline="0" sz="4400" lang="uk-UA" i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trike="noStrike" u="none" b="1" cap="none" baseline="0" sz="4400" lang="uk-UA" i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Державного стандарту освіти</a:t>
            </a:r>
            <a:br>
              <a:rPr strike="noStrike" u="none" b="1" cap="none" baseline="0" sz="4400" lang="uk-UA" i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trike="noStrike" u="none" b="1" cap="none" baseline="0" sz="4400" lang="uk-UA" i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в загальноосвітніх</a:t>
            </a:r>
            <a:br>
              <a:rPr strike="noStrike" u="none" b="1" cap="none" baseline="0" sz="4400" lang="uk-UA" i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trike="noStrike" u="none" b="1" cap="none" baseline="0" sz="4400" lang="uk-UA" i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навчальних закладах міста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/>
        </p:nvSpPr>
        <p:spPr>
          <a:xfrm>
            <a:off y="55561" x="0"/>
            <a:ext cy="1135062" cx="10080624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40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Забезпеченість   учнів   комп</a:t>
            </a:r>
            <a:r>
              <a:rPr strike="noStrike" u="none" b="1" cap="none" baseline="0" sz="40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strike="noStrike" u="none" b="1" cap="none" baseline="0" sz="40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ютерами</a:t>
            </a:r>
          </a:p>
        </p:txBody>
      </p:sp>
      <p:pic>
        <p:nvPicPr>
          <p:cNvPr id="265" name="Shape 2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68437" x="207962"/>
            <a:ext cy="5730874" cx="97345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 txBox="1"/>
          <p:nvPr/>
        </p:nvSpPr>
        <p:spPr>
          <a:xfrm>
            <a:off y="55561" x="0"/>
            <a:ext cy="1135062" cx="10080624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1" name="Shape 2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109786" x="280987"/>
            <a:ext cy="5162550" cx="9588500"/>
          </a:xfrm>
          <a:prstGeom prst="rect">
            <a:avLst/>
          </a:prstGeom>
        </p:spPr>
      </p:pic>
      <p:sp>
        <p:nvSpPr>
          <p:cNvPr id="272" name="Shape 272"/>
          <p:cNvSpPr txBox="1"/>
          <p:nvPr/>
        </p:nvSpPr>
        <p:spPr>
          <a:xfrm>
            <a:off y="282575" x="0"/>
            <a:ext cy="1671637" cx="100806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Кадрове забезпечення організації навчально-виховного процесу </a:t>
            </a:r>
            <a:r>
              <a:rPr strike="noStrike" u="none" b="0" cap="none" baseline="0" sz="32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2-х класах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uk-UA" i="0">
                <a:solidFill>
                  <a:srgbClr val="2D2D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Вчителі інформатики</a:t>
            </a:r>
            <a:r>
              <a:rPr strike="noStrike" u="none" b="1" cap="none" baseline="0" sz="3200" lang="uk-UA" i="0">
                <a:solidFill>
                  <a:srgbClr val="2D2DB9"/>
                </a:solidFill>
                <a:latin typeface="Arial"/>
                <a:ea typeface="Arial"/>
                <a:cs typeface="Arial"/>
                <a:sym typeface="Arial"/>
              </a:rPr>
              <a:t>. Кваліфікаційний рівень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7" name="Shape 277"/>
          <p:cNvSpPr txBox="1"/>
          <p:nvPr/>
        </p:nvSpPr>
        <p:spPr>
          <a:xfrm>
            <a:off y="55561" x="0"/>
            <a:ext cy="1135062" cx="10080624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 txBox="1"/>
          <p:nvPr/>
        </p:nvSpPr>
        <p:spPr>
          <a:xfrm>
            <a:off y="157161" x="0"/>
            <a:ext cy="1924049" cx="100806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Кадрове забезпечення організації навчально-виховного процесу </a:t>
            </a:r>
            <a:r>
              <a:rPr strike="noStrike" u="none" b="0" cap="none" baseline="0" sz="32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2-х класах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uk-UA" i="0">
                <a:solidFill>
                  <a:srgbClr val="2D2DB9"/>
                </a:solidFill>
                <a:latin typeface="Arial"/>
                <a:ea typeface="Arial"/>
                <a:cs typeface="Arial"/>
                <a:sym typeface="Arial"/>
              </a:rPr>
              <a:t>Віковий склад</a:t>
            </a:r>
          </a:p>
        </p:txBody>
      </p:sp>
      <p:pic>
        <p:nvPicPr>
          <p:cNvPr id="279" name="Shape 27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41525" x="493712"/>
            <a:ext cy="5084761" cx="93090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 txBox="1"/>
          <p:nvPr/>
        </p:nvSpPr>
        <p:spPr>
          <a:xfrm>
            <a:off y="55561" x="0"/>
            <a:ext cy="1135062" cx="10080624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 txBox="1"/>
          <p:nvPr/>
        </p:nvSpPr>
        <p:spPr>
          <a:xfrm>
            <a:off y="282575" x="0"/>
            <a:ext cy="1671637" cx="100806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Кадрове забезпечення організації навчально-виховного процесу </a:t>
            </a:r>
            <a:r>
              <a:rPr strike="noStrike" u="none" b="0" cap="none" baseline="0" sz="32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2-х класах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uk-UA" i="0">
                <a:solidFill>
                  <a:srgbClr val="2D2D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Вчителі іноземної мови. </a:t>
            </a:r>
            <a:r>
              <a:rPr strike="noStrike" u="none" b="1" cap="none" baseline="0" sz="3200" lang="uk-UA" i="0">
                <a:solidFill>
                  <a:srgbClr val="2D2DB9"/>
                </a:solidFill>
                <a:latin typeface="Arial"/>
                <a:ea typeface="Arial"/>
                <a:cs typeface="Arial"/>
                <a:sym typeface="Arial"/>
              </a:rPr>
              <a:t>Кваліфікаційний рівень </a:t>
            </a:r>
          </a:p>
        </p:txBody>
      </p:sp>
      <p:pic>
        <p:nvPicPr>
          <p:cNvPr id="286" name="Shape 28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41525" x="354012"/>
            <a:ext cy="4926012" cx="95154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 txBox="1"/>
          <p:nvPr/>
        </p:nvSpPr>
        <p:spPr>
          <a:xfrm>
            <a:off y="55561" x="0"/>
            <a:ext cy="1135062" cx="10080624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 txBox="1"/>
          <p:nvPr/>
        </p:nvSpPr>
        <p:spPr>
          <a:xfrm>
            <a:off y="242887" x="0"/>
            <a:ext cy="1752600" cx="100806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Кадрове забезпечення організації навчально-виховного процесу </a:t>
            </a:r>
            <a:r>
              <a:rPr strike="noStrike" u="none" b="0" cap="none" baseline="0" sz="32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2-х класах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uk-UA" i="0">
                <a:solidFill>
                  <a:srgbClr val="2D2DB9"/>
                </a:solidFill>
                <a:latin typeface="Arial"/>
                <a:ea typeface="Arial"/>
                <a:cs typeface="Arial"/>
                <a:sym typeface="Arial"/>
              </a:rPr>
              <a:t>Віковий склад</a:t>
            </a:r>
          </a:p>
        </p:txBody>
      </p:sp>
      <p:pic>
        <p:nvPicPr>
          <p:cNvPr id="293" name="Shape 2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68500" x="427037"/>
            <a:ext cy="5303836" cx="93027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 txBox="1"/>
          <p:nvPr/>
        </p:nvSpPr>
        <p:spPr>
          <a:xfrm>
            <a:off y="55561" x="0"/>
            <a:ext cy="1135062" cx="10080624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 txBox="1"/>
          <p:nvPr/>
        </p:nvSpPr>
        <p:spPr>
          <a:xfrm>
            <a:off y="282575" x="0"/>
            <a:ext cy="1671637" cx="100806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Кадрове забезпечення організації навчально-виховного процесу </a:t>
            </a:r>
            <a:r>
              <a:rPr strike="noStrike" u="none" b="0" cap="none" baseline="0" sz="32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5-х класах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uk-UA" i="0">
                <a:solidFill>
                  <a:srgbClr val="2D2D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Вчителі інформатики</a:t>
            </a:r>
            <a:r>
              <a:rPr strike="noStrike" u="none" b="1" cap="none" baseline="0" sz="3200" lang="uk-UA" i="0">
                <a:solidFill>
                  <a:srgbClr val="2D2DB9"/>
                </a:solidFill>
                <a:latin typeface="Arial"/>
                <a:ea typeface="Arial"/>
                <a:cs typeface="Arial"/>
                <a:sym typeface="Arial"/>
              </a:rPr>
              <a:t>. Кваліфікаційний рівень </a:t>
            </a:r>
          </a:p>
        </p:txBody>
      </p:sp>
      <p:pic>
        <p:nvPicPr>
          <p:cNvPr id="300" name="Shape 30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182811" x="354012"/>
            <a:ext cy="4943475" cx="95154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 txBox="1"/>
          <p:nvPr/>
        </p:nvSpPr>
        <p:spPr>
          <a:xfrm>
            <a:off y="55561" x="0"/>
            <a:ext cy="1135062" cx="10080624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 txBox="1"/>
          <p:nvPr/>
        </p:nvSpPr>
        <p:spPr>
          <a:xfrm>
            <a:off y="242887" x="0"/>
            <a:ext cy="1752600" cx="100806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Кадрове забезпечення організації навчально-виховного процесу </a:t>
            </a:r>
            <a:r>
              <a:rPr strike="noStrike" u="none" b="0" cap="none" baseline="0" sz="32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5-х класах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uk-UA" i="0">
                <a:solidFill>
                  <a:srgbClr val="2D2DB9"/>
                </a:solidFill>
                <a:latin typeface="Arial"/>
                <a:ea typeface="Arial"/>
                <a:cs typeface="Arial"/>
                <a:sym typeface="Arial"/>
              </a:rPr>
              <a:t>Віковий склад</a:t>
            </a:r>
          </a:p>
        </p:txBody>
      </p:sp>
      <p:pic>
        <p:nvPicPr>
          <p:cNvPr id="307" name="Shape 30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109786" x="354012"/>
            <a:ext cy="4949824" cx="93027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 txBox="1"/>
          <p:nvPr/>
        </p:nvSpPr>
        <p:spPr>
          <a:xfrm>
            <a:off y="55561" x="0"/>
            <a:ext cy="1135062" cx="10080624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 txBox="1"/>
          <p:nvPr/>
        </p:nvSpPr>
        <p:spPr>
          <a:xfrm>
            <a:off y="282575" x="0"/>
            <a:ext cy="1671637" cx="100806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Кадрове забезпечення організації навчально-виховного процесу </a:t>
            </a:r>
            <a:r>
              <a:rPr strike="noStrike" u="none" b="0" cap="none" baseline="0" sz="32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5-х класах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uk-UA" i="0">
                <a:solidFill>
                  <a:srgbClr val="2D2D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Вчителі іноземної мови. </a:t>
            </a:r>
            <a:r>
              <a:rPr strike="noStrike" u="none" b="1" cap="none" baseline="0" sz="3200" lang="uk-UA" i="0">
                <a:solidFill>
                  <a:srgbClr val="2D2DB9"/>
                </a:solidFill>
                <a:latin typeface="Arial"/>
                <a:ea typeface="Arial"/>
                <a:cs typeface="Arial"/>
                <a:sym typeface="Arial"/>
              </a:rPr>
              <a:t>Кваліфікаційний рівень 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41525" x="639762"/>
            <a:ext cy="4816474" cx="887571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 txBox="1"/>
          <p:nvPr/>
        </p:nvSpPr>
        <p:spPr>
          <a:xfrm>
            <a:off y="55561" x="0"/>
            <a:ext cy="1135062" cx="10080624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 txBox="1"/>
          <p:nvPr/>
        </p:nvSpPr>
        <p:spPr>
          <a:xfrm>
            <a:off y="242887" x="0"/>
            <a:ext cy="1752600" cx="100806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Кадрове забезпечення організації навчально-виховного процесу </a:t>
            </a:r>
            <a:r>
              <a:rPr strike="noStrike" u="none" b="0" cap="none" baseline="0" sz="32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5-х класах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uk-UA" i="0">
                <a:solidFill>
                  <a:srgbClr val="2D2DB9"/>
                </a:solidFill>
                <a:latin typeface="Arial"/>
                <a:ea typeface="Arial"/>
                <a:cs typeface="Arial"/>
                <a:sym typeface="Arial"/>
              </a:rPr>
              <a:t>Віковий склад</a:t>
            </a:r>
          </a:p>
        </p:txBody>
      </p:sp>
      <p:pic>
        <p:nvPicPr>
          <p:cNvPr id="321" name="Shape 3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41525" x="493712"/>
            <a:ext cy="4945061" cx="908843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aphicFrame>
        <p:nvGraphicFramePr>
          <p:cNvPr id="326" name="Shape 326"/>
          <p:cNvGraphicFramePr/>
          <p:nvPr/>
        </p:nvGraphicFramePr>
        <p:xfrm>
          <a:off y="1636712" x="468312"/>
          <a:ext cy="3000000" cx="3000000"/>
        </p:xfrm>
        <a:graphic>
          <a:graphicData uri="http://schemas.openxmlformats.org/drawingml/2006/table">
            <a:tbl>
              <a:tblPr>
                <a:noFill/>
                <a:tableStyleId>{2BB5FBE3-A6CF-46BB-ABE3-035B1D295E71}</a:tableStyleId>
              </a:tblPr>
              <a:tblGrid>
                <a:gridCol w="4535475"/>
                <a:gridCol w="4537075"/>
              </a:tblGrid>
              <a:tr h="731825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45720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b="1" sz="2400" lang="uk-UA">
                          <a:solidFill>
                            <a:srgbClr val="2D2DB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Кваліфікаційний рівень: </a:t>
                      </a:r>
                    </a:p>
                  </a:txBody>
                  <a:tcPr marR="45200" marB="0" marT="0" marL="452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45720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b="1" sz="2400" lang="uk-UA">
                          <a:solidFill>
                            <a:srgbClr val="2D2DB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Віковий склад:</a:t>
                      </a:r>
                    </a:p>
                    <a:p>
                      <a:pPr algn="ctr" rtl="0" lvl="0" indent="0" marL="45720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b="1" sz="2400" lang="uk-UA">
                          <a:solidFill>
                            <a:srgbClr val="2D2DB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R="45200" marB="0" marT="0" marL="45200"/>
                </a:tc>
              </a:tr>
            </a:tbl>
          </a:graphicData>
        </a:graphic>
      </p:graphicFrame>
      <p:sp>
        <p:nvSpPr>
          <p:cNvPr id="327" name="Shape 327"/>
          <p:cNvSpPr txBox="1"/>
          <p:nvPr/>
        </p:nvSpPr>
        <p:spPr>
          <a:xfrm>
            <a:off y="88900" x="182561"/>
            <a:ext cy="1123950" cx="9715500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Вчителі інформатики, </a:t>
            </a: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що викладатимуть у 2-х класах (по місту)</a:t>
            </a:r>
          </a:p>
        </p:txBody>
      </p:sp>
      <p:pic>
        <p:nvPicPr>
          <p:cNvPr id="328" name="Shape 3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346325" x="603250"/>
            <a:ext cy="3938586" cx="4297362"/>
          </a:xfrm>
          <a:prstGeom prst="rect">
            <a:avLst/>
          </a:prstGeom>
        </p:spPr>
      </p:pic>
      <p:pic>
        <p:nvPicPr>
          <p:cNvPr id="329" name="Shape 32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346325" x="5321300"/>
            <a:ext cy="4084637" cx="422433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17" name="Shape 2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7962" x="254000"/>
            <a:ext cy="6991350" cx="95726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aphicFrame>
        <p:nvGraphicFramePr>
          <p:cNvPr id="334" name="Shape 334"/>
          <p:cNvGraphicFramePr/>
          <p:nvPr/>
        </p:nvGraphicFramePr>
        <p:xfrm>
          <a:off y="1636712" x="468312"/>
          <a:ext cy="3000000" cx="3000000"/>
        </p:xfrm>
        <a:graphic>
          <a:graphicData uri="http://schemas.openxmlformats.org/drawingml/2006/table">
            <a:tbl>
              <a:tblPr>
                <a:noFill/>
                <a:tableStyleId>{CBB30B76-4152-47F2-8FCD-406DFCEB3908}</a:tableStyleId>
              </a:tblPr>
              <a:tblGrid>
                <a:gridCol w="4535475"/>
                <a:gridCol w="4537075"/>
              </a:tblGrid>
              <a:tr h="731825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45720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b="1" sz="2400" lang="uk-UA">
                          <a:solidFill>
                            <a:srgbClr val="2D2DB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Кваліфікаційний рівень: </a:t>
                      </a:r>
                    </a:p>
                  </a:txBody>
                  <a:tcPr marR="45200" marB="0" marT="0" marL="452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45720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b="1" sz="2400" lang="uk-UA">
                          <a:solidFill>
                            <a:srgbClr val="2D2DB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Віковий склад:</a:t>
                      </a:r>
                    </a:p>
                    <a:p>
                      <a:pPr algn="ctr" rtl="0" lvl="0" indent="0" marL="45720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b="1" sz="2400" lang="uk-UA">
                          <a:solidFill>
                            <a:srgbClr val="2D2DB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R="45200" marB="0" marT="0" marL="45200"/>
                </a:tc>
              </a:tr>
            </a:tbl>
          </a:graphicData>
        </a:graphic>
      </p:graphicFrame>
      <p:sp>
        <p:nvSpPr>
          <p:cNvPr id="335" name="Shape 335"/>
          <p:cNvSpPr txBox="1"/>
          <p:nvPr/>
        </p:nvSpPr>
        <p:spPr>
          <a:xfrm>
            <a:off y="88900" x="182561"/>
            <a:ext cy="1123950" cx="9715500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Вчителі іноземної мови, </a:t>
            </a: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що викладатимуть у 2-х класах (по місту)</a:t>
            </a:r>
          </a:p>
        </p:txBody>
      </p:sp>
      <p:pic>
        <p:nvPicPr>
          <p:cNvPr id="336" name="Shape 3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346325" x="317500"/>
            <a:ext cy="4371974" cx="4656137"/>
          </a:xfrm>
          <a:prstGeom prst="rect">
            <a:avLst/>
          </a:prstGeom>
        </p:spPr>
      </p:pic>
      <p:pic>
        <p:nvPicPr>
          <p:cNvPr id="337" name="Shape 33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346325" x="5035550"/>
            <a:ext cy="4298950" cx="45846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aphicFrame>
        <p:nvGraphicFramePr>
          <p:cNvPr id="342" name="Shape 342"/>
          <p:cNvGraphicFramePr/>
          <p:nvPr/>
        </p:nvGraphicFramePr>
        <p:xfrm>
          <a:off y="1636712" x="468312"/>
          <a:ext cy="3000000" cx="3000000"/>
        </p:xfrm>
        <a:graphic>
          <a:graphicData uri="http://schemas.openxmlformats.org/drawingml/2006/table">
            <a:tbl>
              <a:tblPr>
                <a:noFill/>
                <a:tableStyleId>{64797048-5F55-4D35-8CAA-3B106A9D7A27}</a:tableStyleId>
              </a:tblPr>
              <a:tblGrid>
                <a:gridCol w="4535475"/>
                <a:gridCol w="4537075"/>
              </a:tblGrid>
              <a:tr h="731825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45720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b="1" sz="2400" lang="uk-UA">
                          <a:solidFill>
                            <a:srgbClr val="2D2DB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Кваліфікаційний рівень: </a:t>
                      </a:r>
                    </a:p>
                  </a:txBody>
                  <a:tcPr marR="45200" marB="0" marT="0" marL="452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45720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b="1" sz="2400" lang="uk-UA">
                          <a:solidFill>
                            <a:srgbClr val="2D2DB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Віковий склад:</a:t>
                      </a:r>
                    </a:p>
                    <a:p>
                      <a:pPr algn="ctr" rtl="0" lvl="0" indent="0" marL="45720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b="1" sz="2400" lang="uk-UA">
                          <a:solidFill>
                            <a:srgbClr val="2D2DB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R="45200" marB="0" marT="0" marL="45200"/>
                </a:tc>
              </a:tr>
            </a:tbl>
          </a:graphicData>
        </a:graphic>
      </p:graphicFrame>
      <p:sp>
        <p:nvSpPr>
          <p:cNvPr id="343" name="Shape 343"/>
          <p:cNvSpPr txBox="1"/>
          <p:nvPr/>
        </p:nvSpPr>
        <p:spPr>
          <a:xfrm>
            <a:off y="88900" x="182561"/>
            <a:ext cy="1123950" cx="9715500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Вчителі інформатики, </a:t>
            </a: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що викладатимуть у 5-х класах (по місту)</a:t>
            </a:r>
          </a:p>
        </p:txBody>
      </p:sp>
      <p:pic>
        <p:nvPicPr>
          <p:cNvPr id="344" name="Shape 3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560636" x="817562"/>
            <a:ext cy="4011611" cx="4198937"/>
          </a:xfrm>
          <a:prstGeom prst="rect">
            <a:avLst/>
          </a:prstGeom>
        </p:spPr>
      </p:pic>
      <p:pic>
        <p:nvPicPr>
          <p:cNvPr id="345" name="Shape 34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560636" x="5608637"/>
            <a:ext cy="3870325" cx="401161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aphicFrame>
        <p:nvGraphicFramePr>
          <p:cNvPr id="350" name="Shape 350"/>
          <p:cNvGraphicFramePr/>
          <p:nvPr/>
        </p:nvGraphicFramePr>
        <p:xfrm>
          <a:off y="1636712" x="468312"/>
          <a:ext cy="3000000" cx="3000000"/>
        </p:xfrm>
        <a:graphic>
          <a:graphicData uri="http://schemas.openxmlformats.org/drawingml/2006/table">
            <a:tbl>
              <a:tblPr>
                <a:noFill/>
                <a:tableStyleId>{1626BB5D-B549-4F6A-B554-37B4720B09C8}</a:tableStyleId>
              </a:tblPr>
              <a:tblGrid>
                <a:gridCol w="4535475"/>
                <a:gridCol w="4537075"/>
              </a:tblGrid>
              <a:tr h="731825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45720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b="1" sz="2400" lang="uk-UA">
                          <a:solidFill>
                            <a:srgbClr val="2D2DB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Кваліфікаційний рівень: </a:t>
                      </a:r>
                    </a:p>
                  </a:txBody>
                  <a:tcPr marR="45200" marB="0" marT="0" marL="452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45720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b="1" sz="2400" lang="uk-UA">
                          <a:solidFill>
                            <a:srgbClr val="2D2DB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Віковий склад:</a:t>
                      </a:r>
                    </a:p>
                    <a:p>
                      <a:pPr algn="ctr" rtl="0" lvl="0" indent="0" marL="45720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Font typeface="Times New Roman"/>
                        <a:buNone/>
                      </a:pPr>
                      <a:r>
                        <a:rPr b="1" sz="2400" lang="uk-UA">
                          <a:solidFill>
                            <a:srgbClr val="2D2DB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R="45200" marB="0" marT="0" marL="45200"/>
                </a:tc>
              </a:tr>
            </a:tbl>
          </a:graphicData>
        </a:graphic>
      </p:graphicFrame>
      <p:sp>
        <p:nvSpPr>
          <p:cNvPr id="351" name="Shape 351"/>
          <p:cNvSpPr txBox="1"/>
          <p:nvPr/>
        </p:nvSpPr>
        <p:spPr>
          <a:xfrm>
            <a:off y="88900" x="182561"/>
            <a:ext cy="1123950" cx="9715500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Вчителі іноземної мови, </a:t>
            </a: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що викладатимуть у 5-х класах (по місту)</a:t>
            </a:r>
          </a:p>
        </p:txBody>
      </p:sp>
      <p:pic>
        <p:nvPicPr>
          <p:cNvPr id="352" name="Shape 3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487611" x="749300"/>
            <a:ext cy="4084637" cx="4371974"/>
          </a:xfrm>
          <a:prstGeom prst="rect">
            <a:avLst/>
          </a:prstGeom>
        </p:spPr>
      </p:pic>
      <p:pic>
        <p:nvPicPr>
          <p:cNvPr id="353" name="Shape 35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487611" x="5248275"/>
            <a:ext cy="3943350" cx="43719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8" name="Shape 358"/>
          <p:cNvSpPr txBox="1"/>
          <p:nvPr/>
        </p:nvSpPr>
        <p:spPr>
          <a:xfrm>
            <a:off y="55561" x="0"/>
            <a:ext cy="1135062" cx="10080624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 txBox="1"/>
          <p:nvPr/>
        </p:nvSpPr>
        <p:spPr>
          <a:xfrm>
            <a:off y="207962" x="754062"/>
            <a:ext cy="1042986" cx="9001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Доступ учителів до швидкісного Інтернету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закладі</a:t>
            </a:r>
          </a:p>
        </p:txBody>
      </p:sp>
      <p:pic>
        <p:nvPicPr>
          <p:cNvPr id="360" name="Shape 36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36700" x="639762"/>
            <a:ext cy="5376862" cx="894238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5" name="Shape 365"/>
          <p:cNvSpPr txBox="1"/>
          <p:nvPr/>
        </p:nvSpPr>
        <p:spPr>
          <a:xfrm>
            <a:off y="55561" x="0"/>
            <a:ext cy="1135062" cx="10080624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 txBox="1"/>
          <p:nvPr/>
        </p:nvSpPr>
        <p:spPr>
          <a:xfrm>
            <a:off y="225425" x="754062"/>
            <a:ext cy="1008062" cx="9001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Доступ учителів до швидкісного Інтернету </a:t>
            </a: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вдома</a:t>
            </a:r>
          </a:p>
        </p:txBody>
      </p:sp>
      <p:pic>
        <p:nvPicPr>
          <p:cNvPr id="367" name="Shape 3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36700" x="493712"/>
            <a:ext cy="5522911" cx="91630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/>
        </p:nvSpPr>
        <p:spPr>
          <a:xfrm>
            <a:off y="-87311" x="0"/>
            <a:ext cy="1465261" cx="10080624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Етапи  роботи міського методичного кабінету</a:t>
            </a: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 проблемою впровадження </a:t>
            </a: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2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нового Державного стандарту освіти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9725" x="280987"/>
            <a:ext cy="5735637" cx="953293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8" name="Shape 2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22400" x="254000"/>
            <a:ext cy="5759449" cx="9501186"/>
          </a:xfrm>
          <a:prstGeom prst="rect">
            <a:avLst/>
          </a:prstGeom>
        </p:spPr>
      </p:pic>
      <p:sp>
        <p:nvSpPr>
          <p:cNvPr id="229" name="Shape 229"/>
          <p:cNvSpPr txBox="1"/>
          <p:nvPr/>
        </p:nvSpPr>
        <p:spPr>
          <a:xfrm>
            <a:off y="109536" x="0"/>
            <a:ext cy="1122361" cx="10080624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Основні завдання</a:t>
            </a:r>
            <a:r>
              <a:rPr strike="noStrike" u="none" b="0" cap="none" baseline="0" sz="36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trike="noStrike" u="none" b="1" cap="none" baseline="0" sz="36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впровадження </a:t>
            </a: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нового Державного стандарту освіти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34" name="Shape 2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36700" x="280987"/>
            <a:ext cy="5649911" cx="9588500"/>
          </a:xfrm>
          <a:prstGeom prst="rect">
            <a:avLst/>
          </a:prstGeom>
        </p:spPr>
      </p:pic>
      <p:sp>
        <p:nvSpPr>
          <p:cNvPr id="235" name="Shape 235"/>
          <p:cNvSpPr txBox="1"/>
          <p:nvPr/>
        </p:nvSpPr>
        <p:spPr>
          <a:xfrm>
            <a:off y="57150" x="0"/>
            <a:ext cy="1123950" cx="10080624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6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Модель впровадження нового </a:t>
            </a: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6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Державного стандарту освіти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/>
        </p:nvSpPr>
        <p:spPr>
          <a:xfrm>
            <a:off y="315912" x="0"/>
            <a:ext cy="606425" cx="10080624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6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Навчання вчителів початкових класів</a:t>
            </a:r>
          </a:p>
        </p:txBody>
      </p:sp>
      <p:sp>
        <p:nvSpPr>
          <p:cNvPr id="241" name="Shape 241"/>
          <p:cNvSpPr/>
          <p:nvPr/>
        </p:nvSpPr>
        <p:spPr>
          <a:xfrm>
            <a:off y="1922449" x="182528"/>
            <a:ext cy="4901214" cx="971556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2500"/>
              <a:buFont typeface="Arial"/>
              <a:buChar char="●"/>
            </a:pPr>
            <a:r>
              <a:rPr strike="noStrike" u="none" b="1" cap="none" baseline="0" sz="2000" lang="uk-UA" i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trike="noStrike" u="none" b="1" cap="none" baseline="0" sz="2400" lang="uk-UA" i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Курси підвищення кваліфікації при ДОІППО («Методика та інноваційні технології викладання предмету «Сходинки до інформатики» в початковій школі за новим Державним стандартом початкової загальної освіти»).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0416"/>
              <a:buFont typeface="Arial"/>
              <a:buChar char="●"/>
            </a:pPr>
            <a:r>
              <a:rPr strike="noStrike" u="none" b="1" cap="none" baseline="0" sz="2400" lang="uk-UA" i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Курси вчителів-тренерів при ДОІППО “ Методика викладання курсу “ Сходинки до інформатики ”.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0416"/>
              <a:buFont typeface="Arial"/>
              <a:buChar char="●"/>
            </a:pPr>
            <a:r>
              <a:rPr strike="noStrike" u="none" b="1" cap="none" baseline="0" sz="2400" lang="uk-UA" i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Робота Зональних шкіл для вчителів 1-4 класів “Нові навчальні програми  - в дію”.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0416"/>
              <a:buFont typeface="Arial"/>
              <a:buChar char="●"/>
            </a:pPr>
            <a:r>
              <a:rPr strike="noStrike" u="none" b="1" cap="none" baseline="0" sz="2400" lang="uk-UA" i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trike="noStrike" u="none" b="1" cap="none" baseline="0" sz="2400" lang="uk-UA" i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Семінар-практикум для вчителів майбутніх першокласників «Усе має свій початок».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0416"/>
              <a:buFont typeface="Arial"/>
              <a:buChar char="●"/>
            </a:pPr>
            <a:r>
              <a:rPr strike="noStrike" u="none" b="1" cap="none" baseline="0" sz="2400" lang="uk-UA" i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Семінар-практикум «Конструктор уроків курсу «Сходинки до інформатики» у 2 класі». 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0416"/>
              <a:buFont typeface="Arial"/>
              <a:buChar char="●"/>
            </a:pPr>
            <a:r>
              <a:rPr strike="noStrike" u="none" b="1" cap="none" baseline="0" sz="2400" lang="uk-UA" i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Участь у вебінарі «Сходинки до інформатики», проведеному ВГ «Основа» та КЦ "Перспектива.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 txBox="1"/>
          <p:nvPr/>
        </p:nvSpPr>
        <p:spPr>
          <a:xfrm>
            <a:off y="315912" x="0"/>
            <a:ext cy="606425" cx="10080624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6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Навчання вчителів іноземної мови</a:t>
            </a:r>
          </a:p>
        </p:txBody>
      </p:sp>
      <p:sp>
        <p:nvSpPr>
          <p:cNvPr id="247" name="Shape 247"/>
          <p:cNvSpPr/>
          <p:nvPr/>
        </p:nvSpPr>
        <p:spPr>
          <a:xfrm>
            <a:off y="1922449" x="182528"/>
            <a:ext cy="5588196" cx="971556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2500"/>
              <a:buFont typeface="Arial"/>
              <a:buChar char="●"/>
            </a:pPr>
            <a:r>
              <a:rPr strike="noStrike" u="none" b="1" cap="none" baseline="0" sz="2000" lang="uk-UA" i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trike="noStrike" u="none" b="1" cap="none" baseline="0" sz="2400" lang="uk-UA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Курси підвищення кваліфікації при ДОІППО.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0416"/>
              <a:buFont typeface="Arial"/>
              <a:buChar char="●"/>
            </a:pPr>
            <a:r>
              <a:rPr strike="noStrike" u="none" b="1" cap="none" baseline="0" sz="2400" lang="uk-UA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Тренінги при ДОІППО для вчителів, які викладають іноземну мову в початкових класах.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0416"/>
              <a:buFont typeface="Arial"/>
              <a:buChar char="●"/>
            </a:pPr>
            <a:r>
              <a:rPr strike="noStrike" u="none" b="1" cap="none" baseline="0" sz="2400" lang="uk-UA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Круглий стіл за темою «Входження в новий Державний стандарт» в рамках міського методичного об’єднання. 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0416"/>
              <a:buFont typeface="Arial"/>
              <a:buChar char="●"/>
            </a:pPr>
            <a:r>
              <a:rPr strike="noStrike" u="none" b="1" cap="none" baseline="0" sz="2400" lang="uk-UA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Круглий стіл з питання «Впровадження другої іноземної мови в загальноосвітніх навчальних закладах». (ЗОШ №2)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0416"/>
              <a:buFont typeface="Arial"/>
              <a:buChar char="●"/>
            </a:pPr>
            <a:r>
              <a:rPr strike="noStrike" u="none" b="1" cap="none" baseline="0" sz="2400" lang="uk-UA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Семінар-практикум для вчителів, що викладають англійську мову в початкових класах, з метою обміну досвідом щодо використання інноваційних методик в умовах впровадження нового Державного стандарту.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0416"/>
              <a:buFont typeface="Arial"/>
              <a:buChar char="●"/>
            </a:pPr>
            <a:r>
              <a:rPr strike="noStrike" u="none" b="1" cap="none" baseline="0" sz="2400" lang="uk-UA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На рівні шкільних методичних об’єднань проведені методичні заходи з питання наступності у викладанні іноземної мови в 5-х класах за новими Держстандартами.</a:t>
            </a:r>
          </a:p>
          <a:p>
            <a:pPr algn="l" rtl="0" lvl="0" marR="0" indent="6985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6985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 txBox="1"/>
          <p:nvPr/>
        </p:nvSpPr>
        <p:spPr>
          <a:xfrm>
            <a:off y="315912" x="0"/>
            <a:ext cy="606425" cx="10080624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6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Навчання вчителів інформатики</a:t>
            </a:r>
          </a:p>
        </p:txBody>
      </p:sp>
      <p:sp>
        <p:nvSpPr>
          <p:cNvPr id="253" name="Shape 253"/>
          <p:cNvSpPr/>
          <p:nvPr/>
        </p:nvSpPr>
        <p:spPr>
          <a:xfrm>
            <a:off y="1922449" x="182528"/>
            <a:ext cy="5244704" cx="971556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2500"/>
              <a:buFont typeface="Arial"/>
              <a:buChar char="●"/>
            </a:pPr>
            <a:r>
              <a:rPr strike="noStrike" u="none" b="1" cap="none" baseline="0" sz="2000" lang="uk-UA" i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trike="noStrike" u="none" b="1" cap="none" baseline="0" sz="2400" lang="uk-UA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Курси підвищення кваліфікації при ДОІППО.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0416"/>
              <a:buFont typeface="Arial"/>
              <a:buChar char="●"/>
            </a:pPr>
            <a:r>
              <a:rPr strike="noStrike" u="none" b="1" cap="none" baseline="0" sz="2400" lang="uk-UA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ММО вчителів інформатики –  обговорювалось питання «Державні стандарти з інформатики в 5-х класах». 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0416"/>
              <a:buFont typeface="Arial"/>
              <a:buChar char="●"/>
            </a:pPr>
            <a:r>
              <a:rPr strike="noStrike" u="none" b="1" cap="none" baseline="0" sz="2400" lang="uk-UA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Тренінги при ДОІППО для вчителів, які викладають іноземну мову в початкових класах.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0416"/>
              <a:buFont typeface="Arial"/>
              <a:buChar char="●"/>
            </a:pPr>
            <a:r>
              <a:rPr strike="noStrike" u="none" b="1" cap="none" baseline="0" sz="2400" lang="uk-UA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Творчою групою вчителів ЗОШ №9 з поглибленим вивченням інформатики у 1-11 класах розроблені методичні рекомендації щодо викладання інформатики у 2-х та 5-х.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0416"/>
              <a:buFont typeface="Arial"/>
              <a:buChar char="●"/>
            </a:pPr>
            <a:r>
              <a:rPr strike="noStrike" u="none" b="1" cap="none" baseline="0" sz="2400" lang="uk-UA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Планується на серпневому засіданні методичної комісії вчителів інформатики обговорення особливостей навчальної програми і планування з інформатики в 2013-2014 навчальному році для  5-х класів.</a:t>
            </a:r>
          </a:p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6985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6985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 txBox="1"/>
          <p:nvPr/>
        </p:nvSpPr>
        <p:spPr>
          <a:xfrm>
            <a:off y="-11112" x="0"/>
            <a:ext cy="1323975" cx="10080624"/>
          </a:xfrm>
          <a:prstGeom prst="rect">
            <a:avLst/>
          </a:prstGeom>
          <a:solidFill>
            <a:srgbClr val="2D2DB9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0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 оснащення </a:t>
            </a: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0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загальноосвітніх навчальних закладів 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30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</a:t>
            </a:r>
            <a:r>
              <a:rPr strike="noStrike" u="none" b="1" cap="none" baseline="0" sz="30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strike="noStrike" u="none" b="1" cap="none" baseline="0" sz="3000" lang="uk-UA" i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ютерною технікою</a:t>
            </a:r>
            <a:r>
              <a:rPr strike="noStrike" u="none" b="0" cap="none" baseline="0" sz="3000" lang="uk-UA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59" name="Shape 2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36700" x="354012"/>
            <a:ext cy="5522911" cx="93757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14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Theme">
  <a:themeElements>
    <a:clrScheme name="1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Theme">
  <a:themeElements>
    <a:clrScheme name="15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Custom Theme">
  <a:themeElements>
    <a:clrScheme name="18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Custom Theme">
  <a:themeElements>
    <a:clrScheme name="19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Custom Theme">
  <a:themeElements>
    <a:clrScheme name="28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Custom Theme">
  <a:themeElements>
    <a:clrScheme name="4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Custom Theme">
  <a:themeElements>
    <a:clrScheme name="21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Custom Theme">
  <a:themeElements>
    <a:clrScheme name="8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Custom Theme">
  <a:themeElements>
    <a:clrScheme name="17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12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Custom Theme">
  <a:themeElements>
    <a:clrScheme name="5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Custom Theme">
  <a:themeElements>
    <a:clrScheme name="26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Custom Theme">
  <a:themeElements>
    <a:clrScheme name="10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Custom Theme">
  <a:themeElements>
    <a:clrScheme name="7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Custom Theme">
  <a:themeElements>
    <a:clrScheme name="6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Custom Theme">
  <a:themeElements>
    <a:clrScheme name="13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Custom Theme">
  <a:themeElements>
    <a:clrScheme name="11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Custom Theme">
  <a:themeElements>
    <a:clrScheme name="25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Custom Theme">
  <a:themeElements>
    <a:clrScheme name="22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23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Custom Theme">
  <a:themeElements>
    <a:clrScheme name="3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Custom Theme">
  <a:themeElements>
    <a:clrScheme name="20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Custom Them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Custom Theme">
  <a:themeElements>
    <a:clrScheme name="50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16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9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Theme">
  <a:themeElements>
    <a:clrScheme name="24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Theme">
  <a:themeElements>
    <a:clrScheme name="27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Theme">
  <a:themeElements>
    <a:clrScheme name="2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Theme">
  <a:themeElements>
    <a:clrScheme name="29_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